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85DF-5DCC-489F-9481-56F842B0ED12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57A1-6F3F-4969-A88F-8C849C7BB4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4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AB0B9-397D-4893-86D3-1EBF27339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78FE8-90CE-4D52-8846-0C74F518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F7AF44-7670-4166-A586-91BA2F7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B1B9-65F8-4D41-A78F-E240AEE9E66E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F9C5A-7D1E-404F-BB3C-E78066D3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B934D-5ACD-4267-844B-7A483C0F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58FB3-4F03-4319-8C57-8F33D808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9BF4C8-B903-4F4F-9382-9B9128D5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549DD-D8B8-4216-90D8-56C3CAB6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E5-8B21-4A51-88A5-43579B8CC9D0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03BD8C-16F1-443C-BAC3-F13EC0B2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E92B8-E1FA-4E04-A7E0-061D2EAD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8A9359-BF48-4540-A8D6-256683E23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672E97-F849-4E60-9637-CB68D613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379F0-3A28-4A55-8610-DD488531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ED2B-CBF3-425E-8B74-0AA1093E9883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61BBB-0BCD-4BFC-BE3E-D60DB939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F0677-96A1-415E-B8C6-BC5ED690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1B58A-3CBD-43E0-931A-23E53A71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A1F61-1630-4924-8361-3A5FEDCE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7CCC0-B704-4033-ADA9-6B25D34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EA3-BFC9-46D6-895A-6D79BA9AF3D7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3D982-7125-408A-9574-B3993FE1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BD293-A5C5-4F20-853A-3743387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B5B79-C9DD-43F2-83B9-B406434F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B863C-940A-4E59-A264-1069BE44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458338-E2FD-4F0B-99D1-5DEB8018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C1AE-C453-48D8-8883-8598366499DC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5C469-3B26-44F6-9A9F-B0B7B370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4FAF2-29DF-4C62-B781-B848554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4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B0EBD-C3BB-40D6-ABA3-DD685FE6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A2BC8-933D-4393-8CAB-6285A429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54DAB-55E3-4B95-964A-F314C9F16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48D3C-D200-4D4F-B696-AB44C990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AFC4-274C-4BAA-946D-DA72EF393166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9D128-6007-4794-AFBC-12589DF8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A73824-E03D-4287-BFF4-3C2DDF0D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269A2-DAF1-4FBA-9664-C89CFF8F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D8FAF-B5D5-404A-981F-94E3F7B2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28250-3FEB-4886-AAA2-4C772429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F8ACD9-2AC9-406D-9F2F-F110741A1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2BC423-B299-41C4-BDB3-A2EF43EA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6399D6-40FA-4580-8D46-D0F66B2B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89C2-E2C0-4001-9BD4-41D2D93631DC}" type="datetime1">
              <a:rPr lang="fr-FR" smtClean="0"/>
              <a:t>07/06/2020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521C1F-A788-4EAD-A5EC-A195D14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A5A2A4-E50D-4F5C-BD29-3C486E5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18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E405D-CCEC-4933-9A12-54B48A2A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E75E2E-DF67-407E-B538-8425E361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C31-F1B1-45A3-AD37-FBC11BA045BB}" type="datetime1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A88313-9F07-435F-BD1B-2ADBC7D4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13FE5C-D8C9-44E2-9407-1C8BB3E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2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A07A1D-5392-42AB-9D1E-3DC9FE8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6900-9EDC-412B-B68A-1EF0B6668702}" type="datetime1">
              <a:rPr lang="fr-FR" smtClean="0"/>
              <a:t>07/06/2020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282CE-5B19-46E1-89AF-2B9F2169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D66602-A75B-40D6-B242-3B68059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564FD-547D-4CE7-A976-BCAB0D1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3214E-FD18-471E-ABC9-69DAF328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923A9C-AE76-4254-AB3E-7054E53D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920A19-8EEE-4787-964E-2F819E45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66DF-A067-4A35-B662-11C9DFFB61BF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697D83-7CED-4D9E-859B-D2B213CA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4A245-2F77-4CD2-B335-9E2B8B8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5C215-8597-43B6-B6E7-68F7FA90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C2B8B-6419-42DB-8940-C0F0FE437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FB4DD0-C355-4CF6-AEF8-BF5F35C6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F0719-7E54-4090-A10B-194862DA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BDD-F76B-40BB-9F6C-46EEAB45C35E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4946B8-8D9D-450F-AB0A-5426D83C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3BE74-F5A1-4005-A592-253C4416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0535C3-D1CC-4D4E-B97B-A1A28C20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227DD-D4B7-4C5A-9C10-1E601C83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9D512-47EA-40ED-B09F-786BC94BE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BC2F-D7F5-4CE4-8D89-279A56F3A32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5F824-425C-4523-964A-75F74896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0D44C-FBDB-41BF-A6AE-5E6A2E73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9804-9289-4BBC-AA3C-DA6C70866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7350893/click-event-on-jtable-java" TargetMode="External"/><Relationship Id="rId3" Type="http://schemas.openxmlformats.org/officeDocument/2006/relationships/hyperlink" Target="https://openclassrooms.com/fr/courses/26832-apprenez-a-programmer-en-java/26830-liez-vos-tables-avec-des-objets-java-le-pattern-dao" TargetMode="External"/><Relationship Id="rId7" Type="http://schemas.openxmlformats.org/officeDocument/2006/relationships/hyperlink" Target="https://examples.javacodegeeks.com/core-java/util/date/java-util-date-to-java-sql-date/" TargetMode="External"/><Relationship Id="rId12" Type="http://schemas.openxmlformats.org/officeDocument/2006/relationships/hyperlink" Target="https://www.flaticon.com/home" TargetMode="External"/><Relationship Id="rId2" Type="http://schemas.openxmlformats.org/officeDocument/2006/relationships/hyperlink" Target="https://openclassrooms.com/fr/courses/26832-apprenez-a-programmer-en-java/25552-structurez-mieux-votre-code-avec-le-pattern-mv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1189811/how-to-get-date-value-from-jspinner" TargetMode="External"/><Relationship Id="rId11" Type="http://schemas.openxmlformats.org/officeDocument/2006/relationships/hyperlink" Target="https://koor.fr/Java/TutorialSwing/swing_JToolBar.wp" TargetMode="External"/><Relationship Id="rId5" Type="http://schemas.openxmlformats.org/officeDocument/2006/relationships/hyperlink" Target="https://pedago-ece.campusonline.me/pluginfile.php/233754/mod_resource/content/1/JFreeChart.pdf" TargetMode="External"/><Relationship Id="rId10" Type="http://schemas.openxmlformats.org/officeDocument/2006/relationships/hyperlink" Target="https://www.programmez.com/content/jtable-mettre-un-jlabel-et-un-jbutton" TargetMode="External"/><Relationship Id="rId4" Type="http://schemas.openxmlformats.org/officeDocument/2006/relationships/hyperlink" Target="https://cyrille-herby.developpez.com/tutoriels/java/mapper-sa-base-donnees-avec-pattern-dao/" TargetMode="External"/><Relationship Id="rId9" Type="http://schemas.openxmlformats.org/officeDocument/2006/relationships/hyperlink" Target="https://javanepal.wordpress.com/2010/06/30/adding-jlabel-in-j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B670E-DF11-4512-8C10-F14648E4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6543" y="1476147"/>
            <a:ext cx="2945907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 dirty="0">
                <a:latin typeface="+mj-lt"/>
                <a:ea typeface="+mj-ea"/>
                <a:cs typeface="+mj-cs"/>
              </a:rPr>
              <a:t>Gestion </a:t>
            </a:r>
            <a:r>
              <a:rPr lang="en-US" sz="3400" b="1" kern="1200" dirty="0" err="1">
                <a:latin typeface="+mj-lt"/>
                <a:ea typeface="+mj-ea"/>
                <a:cs typeface="+mj-cs"/>
              </a:rPr>
              <a:t>informatique</a:t>
            </a:r>
            <a:r>
              <a:rPr lang="en-US" sz="3400" b="1" kern="1200" dirty="0">
                <a:latin typeface="+mj-lt"/>
                <a:ea typeface="+mj-ea"/>
                <a:cs typeface="+mj-cs"/>
              </a:rPr>
              <a:t> d’un </a:t>
            </a:r>
            <a:r>
              <a:rPr lang="en-US" sz="3400" b="1" kern="1200" dirty="0" err="1">
                <a:latin typeface="+mj-lt"/>
                <a:ea typeface="+mj-ea"/>
                <a:cs typeface="+mj-cs"/>
              </a:rPr>
              <a:t>emploi</a:t>
            </a:r>
            <a:r>
              <a:rPr lang="en-US" sz="3400" b="1" kern="1200" dirty="0">
                <a:latin typeface="+mj-lt"/>
                <a:ea typeface="+mj-ea"/>
                <a:cs typeface="+mj-cs"/>
              </a:rPr>
              <a:t> du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EA27A4-A5A0-4464-9453-4FA619010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1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1CE20-4786-4F2E-A240-0AD0DF5A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8AE61C-1019-43DE-9BCB-3470F4E1A5CA}"/>
              </a:ext>
            </a:extLst>
          </p:cNvPr>
          <p:cNvSpPr txBox="1"/>
          <p:nvPr/>
        </p:nvSpPr>
        <p:spPr>
          <a:xfrm>
            <a:off x="9590103" y="4869180"/>
            <a:ext cx="163349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/>
              <a:t>AYLLON Jorge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BEAUJOIS Théo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WANG David</a:t>
            </a:r>
          </a:p>
          <a:p>
            <a:pPr>
              <a:spcAft>
                <a:spcPts val="600"/>
              </a:spcAft>
            </a:pPr>
            <a:r>
              <a:rPr lang="fr-FR" sz="1600" dirty="0"/>
              <a:t>ING 3 TD10</a:t>
            </a:r>
          </a:p>
        </p:txBody>
      </p:sp>
    </p:spTree>
    <p:extLst>
      <p:ext uri="{BB962C8B-B14F-4D97-AF65-F5344CB8AC3E}">
        <p14:creationId xmlns:p14="http://schemas.microsoft.com/office/powerpoint/2010/main" val="289311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85C1C-A29E-4B38-B9AF-D0A23BB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 individuel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FD82EE0-0E87-4A56-867A-FEA81ABAB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2020"/>
              </p:ext>
            </p:extLst>
          </p:nvPr>
        </p:nvGraphicFramePr>
        <p:xfrm>
          <a:off x="838200" y="1825624"/>
          <a:ext cx="10515600" cy="345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92513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9417829"/>
                    </a:ext>
                  </a:extLst>
                </a:gridCol>
              </a:tblGrid>
              <a:tr h="115219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83251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76694"/>
                  </a:ext>
                </a:extLst>
              </a:tr>
              <a:tr h="115219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417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D607B-FBFA-4560-ADD9-DE91AFDC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2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09B3-B1BA-4BBB-AD1C-2CD711AE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D5B2F-3BFD-43DB-98EC-4C52E1CD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AF1A6A-CB57-4440-99F0-DEDC0E2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15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61059-76D6-4149-BCCF-CA19682D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26B53-9D5D-4061-A971-CF3F0A24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>
                <a:hlinkClick r:id="rId2"/>
              </a:rPr>
              <a:t>https://openclassrooms.com/fr/courses/26832-apprenez-a-programmer-en-java/25552-structurez-mieux-votre-code-avec-le-pattern-mvc</a:t>
            </a:r>
            <a:endParaRPr lang="fr-FR" sz="1200" dirty="0"/>
          </a:p>
          <a:p>
            <a:r>
              <a:rPr lang="fr-FR" sz="1200" dirty="0">
                <a:hlinkClick r:id="rId3"/>
              </a:rPr>
              <a:t>https://openclassrooms.com/fr/courses/26832-apprenez-a-programmer-en-java/26830-liez-vos-tables-avec-des-objets-java-le-pattern-dao</a:t>
            </a:r>
            <a:endParaRPr lang="fr-FR" sz="1200" dirty="0"/>
          </a:p>
          <a:p>
            <a:r>
              <a:rPr lang="fr-FR" sz="1200" dirty="0">
                <a:hlinkClick r:id="rId4"/>
              </a:rPr>
              <a:t>https://cyrille-herby.developpez.com/tutoriels/java/mapper-sa-base-donnees-avec-pattern-dao/</a:t>
            </a:r>
            <a:endParaRPr lang="fr-FR" sz="1200" dirty="0"/>
          </a:p>
          <a:p>
            <a:r>
              <a:rPr lang="fr-FR" sz="1200" dirty="0">
                <a:hlinkClick r:id="rId5"/>
              </a:rPr>
              <a:t>https://pedago-ece.campusonline.me/pluginfile.php/233754/mod_resource/content/1/JFreeChart.pdf</a:t>
            </a:r>
            <a:endParaRPr lang="fr-FR" sz="1200" dirty="0"/>
          </a:p>
          <a:p>
            <a:r>
              <a:rPr lang="fr-FR" sz="1200" dirty="0">
                <a:hlinkClick r:id="rId6"/>
              </a:rPr>
              <a:t>https://stackoverflow.com/questions/31189811/how-to-get-date-value-from-jspinner</a:t>
            </a:r>
            <a:endParaRPr lang="fr-FR" sz="1200" dirty="0"/>
          </a:p>
          <a:p>
            <a:r>
              <a:rPr lang="fr-FR" sz="1200" dirty="0">
                <a:hlinkClick r:id="rId7"/>
              </a:rPr>
              <a:t>https://examples.javacodegeeks.com/core-java/util/date/java-util-date-to-java-sql-date/</a:t>
            </a:r>
            <a:endParaRPr lang="fr-FR" sz="1200" dirty="0"/>
          </a:p>
          <a:p>
            <a:r>
              <a:rPr lang="fr-FR" sz="1200" dirty="0">
                <a:hlinkClick r:id="rId8"/>
              </a:rPr>
              <a:t>https://stackoverflow.com/questions/7350893/click-event-on-jtable-java</a:t>
            </a:r>
            <a:endParaRPr lang="fr-FR" sz="1200" dirty="0"/>
          </a:p>
          <a:p>
            <a:r>
              <a:rPr lang="fr-FR" sz="1200" dirty="0">
                <a:hlinkClick r:id="rId9"/>
              </a:rPr>
              <a:t>https://javanepal.wordpress.com/2010/06/30/adding-jlabel-in-jtable/</a:t>
            </a:r>
            <a:endParaRPr lang="fr-FR" sz="1200" dirty="0"/>
          </a:p>
          <a:p>
            <a:r>
              <a:rPr lang="fr-FR" sz="1200" dirty="0">
                <a:hlinkClick r:id="rId10"/>
              </a:rPr>
              <a:t>https://www.programmez.com/content/jtable-mettre-un-jlabel-et-un-jbutton</a:t>
            </a:r>
            <a:endParaRPr lang="fr-FR" sz="1200" dirty="0"/>
          </a:p>
          <a:p>
            <a:r>
              <a:rPr lang="fr-FR" sz="1200" dirty="0">
                <a:hlinkClick r:id="rId11"/>
              </a:rPr>
              <a:t>https://koor.fr/Java/TutorialSwing/swing_JToolBar.wp</a:t>
            </a:r>
            <a:endParaRPr lang="fr-FR" sz="1200" dirty="0"/>
          </a:p>
          <a:p>
            <a:r>
              <a:rPr lang="fr-FR" sz="1200" dirty="0">
                <a:hlinkClick r:id="rId12"/>
              </a:rPr>
              <a:t>https://www.flaticon.com/home</a:t>
            </a: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6E026-F932-4D27-AF98-32378283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3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B543D-0DFB-4992-9E58-7D8D2C98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AEB99-AD57-4DAD-90AF-DA6A6B31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fr-FR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F4BEA-2A64-4B10-863B-EE98C2D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019804-9289-4BBC-AA3C-DA6C70866F0C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7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E397B-4DAE-4167-A396-B732B119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des tâches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9FA2C5F-502C-4C20-9386-30F0942F8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0853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451166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23906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246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WANG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AYLLON 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BEAUJOIS Théo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8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7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7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3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8515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75D16C-175B-4E4C-8D96-D97061E0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9B18A-BFDF-4105-B599-DB5BD556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0F868-4786-4B2A-B883-CAF31C90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17B97-0EF7-4631-839C-027E3163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3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4FE57-DD0D-4A85-882E-5F873D8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7DCBD-778E-4FC4-8CF4-19AAB1D4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A5917-6CEA-4758-AA58-8FAA68D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0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C4E78-A099-4899-8C0D-D3339CB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15310-4BE3-42DB-806A-959D8172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C9A61-228F-410B-9EB0-64AE90D6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18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5AD6C-28FF-4442-9897-FBAC3A90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E99F0-275C-4CE1-877E-9FD3261B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943A1-8DBB-4F84-8AB6-F9FB3AA4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7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E9604-470D-4233-82A3-DB4536B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Design de la maquette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76C8E-CF24-4575-AD88-AD46F16E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E11FA6-7D7F-4B05-A25A-130E8AD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2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45F41-CD09-4F52-9A79-7615F984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Versionning</a:t>
            </a:r>
            <a:r>
              <a:rPr lang="fr-FR" dirty="0"/>
              <a:t>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AAE68-0F10-47ED-A5E3-D78C60B4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E81925-A54E-4BD5-BA05-7684DFD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9804-9289-4BBC-AA3C-DA6C70866F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98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201</Words>
  <Application>Microsoft Office PowerPoint</Application>
  <PresentationFormat>Grand écran</PresentationFormat>
  <Paragraphs>39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Gestion informatique d’un emploi du temps</vt:lpstr>
      <vt:lpstr>SOMMAIRE</vt:lpstr>
      <vt:lpstr>Répartition des tâches</vt:lpstr>
      <vt:lpstr>Diagramme de classe</vt:lpstr>
      <vt:lpstr>Présentation PowerPoint</vt:lpstr>
      <vt:lpstr>Présentation PowerPoint</vt:lpstr>
      <vt:lpstr>Présentation PowerPoint</vt:lpstr>
      <vt:lpstr>Design de la maquette</vt:lpstr>
      <vt:lpstr>Versionning GIT</vt:lpstr>
      <vt:lpstr>Bilan individuel</vt:lpstr>
      <vt:lpstr>Bilan collectif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informatique d’un emploi du temps</dc:title>
  <dc:creator>David WANG</dc:creator>
  <cp:lastModifiedBy>David WANG</cp:lastModifiedBy>
  <cp:revision>3</cp:revision>
  <dcterms:created xsi:type="dcterms:W3CDTF">2020-06-07T14:17:52Z</dcterms:created>
  <dcterms:modified xsi:type="dcterms:W3CDTF">2020-06-07T14:27:50Z</dcterms:modified>
</cp:coreProperties>
</file>