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8" r:id="rId11"/>
    <p:sldId id="269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361CC-F518-4188-A6BD-CD46E52BC8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B5C92B-EACF-4AE3-B48A-8AF2BC3A0526}">
      <dgm:prSet/>
      <dgm:spPr/>
      <dgm:t>
        <a:bodyPr/>
        <a:lstStyle/>
        <a:p>
          <a:r>
            <a:rPr lang="fr-FR"/>
            <a:t>Répartition des tâches………………………………………………………………………………………… 3</a:t>
          </a:r>
          <a:endParaRPr lang="en-US"/>
        </a:p>
      </dgm:t>
    </dgm:pt>
    <dgm:pt modelId="{5533C665-445D-40E7-B535-DB78EDA69273}" type="parTrans" cxnId="{50DE5D53-853E-46FA-8968-F5425935612C}">
      <dgm:prSet/>
      <dgm:spPr/>
      <dgm:t>
        <a:bodyPr/>
        <a:lstStyle/>
        <a:p>
          <a:endParaRPr lang="en-US"/>
        </a:p>
      </dgm:t>
    </dgm:pt>
    <dgm:pt modelId="{B0AA9EC7-C67C-4E03-ADC1-512BC2FDB4CC}" type="sibTrans" cxnId="{50DE5D53-853E-46FA-8968-F5425935612C}">
      <dgm:prSet/>
      <dgm:spPr/>
      <dgm:t>
        <a:bodyPr/>
        <a:lstStyle/>
        <a:p>
          <a:endParaRPr lang="en-US"/>
        </a:p>
      </dgm:t>
    </dgm:pt>
    <dgm:pt modelId="{FF56ECC8-DA3D-459D-BA8A-4DFB784B042B}">
      <dgm:prSet/>
      <dgm:spPr/>
      <dgm:t>
        <a:bodyPr/>
        <a:lstStyle/>
        <a:p>
          <a:r>
            <a:rPr lang="fr-FR"/>
            <a:t>Diagramme de classe……………………………………………………………………………………………4</a:t>
          </a:r>
          <a:endParaRPr lang="en-US"/>
        </a:p>
      </dgm:t>
    </dgm:pt>
    <dgm:pt modelId="{2420063D-F56C-45CD-A4A3-6420B73283E9}" type="parTrans" cxnId="{7C5B3BE5-1312-4658-8050-1F64FD5492F7}">
      <dgm:prSet/>
      <dgm:spPr/>
      <dgm:t>
        <a:bodyPr/>
        <a:lstStyle/>
        <a:p>
          <a:endParaRPr lang="en-US"/>
        </a:p>
      </dgm:t>
    </dgm:pt>
    <dgm:pt modelId="{6FC229F6-8763-439F-B2C2-7A1E135A8A94}" type="sibTrans" cxnId="{7C5B3BE5-1312-4658-8050-1F64FD5492F7}">
      <dgm:prSet/>
      <dgm:spPr/>
      <dgm:t>
        <a:bodyPr/>
        <a:lstStyle/>
        <a:p>
          <a:endParaRPr lang="en-US"/>
        </a:p>
      </dgm:t>
    </dgm:pt>
    <dgm:pt modelId="{3B76B0A8-DAAB-4AA9-A486-C5C916328383}">
      <dgm:prSet/>
      <dgm:spPr/>
      <dgm:t>
        <a:bodyPr/>
        <a:lstStyle/>
        <a:p>
          <a:r>
            <a:rPr lang="fr-FR"/>
            <a:t>Design de la maquette………………………………………………………………………………………….8</a:t>
          </a:r>
          <a:endParaRPr lang="en-US"/>
        </a:p>
      </dgm:t>
    </dgm:pt>
    <dgm:pt modelId="{D739D26B-D135-4D06-B2FD-EE87ADD1DA6B}" type="parTrans" cxnId="{51FD863B-4F81-4ACE-A860-6446BAEBE8E2}">
      <dgm:prSet/>
      <dgm:spPr/>
      <dgm:t>
        <a:bodyPr/>
        <a:lstStyle/>
        <a:p>
          <a:endParaRPr lang="en-US"/>
        </a:p>
      </dgm:t>
    </dgm:pt>
    <dgm:pt modelId="{77AE1C32-8184-46D5-823C-67434C62B0A0}" type="sibTrans" cxnId="{51FD863B-4F81-4ACE-A860-6446BAEBE8E2}">
      <dgm:prSet/>
      <dgm:spPr/>
      <dgm:t>
        <a:bodyPr/>
        <a:lstStyle/>
        <a:p>
          <a:endParaRPr lang="en-US"/>
        </a:p>
      </dgm:t>
    </dgm:pt>
    <dgm:pt modelId="{4684B0E4-E236-4995-BCEF-396E6711417E}">
      <dgm:prSet/>
      <dgm:spPr/>
      <dgm:t>
        <a:bodyPr/>
        <a:lstStyle/>
        <a:p>
          <a:r>
            <a:rPr lang="fr-FR"/>
            <a:t>Versionning GIT……………………………………………………………………………………………………12</a:t>
          </a:r>
          <a:endParaRPr lang="en-US"/>
        </a:p>
      </dgm:t>
    </dgm:pt>
    <dgm:pt modelId="{1AFB9457-E5FD-4644-A723-266390D4BA8E}" type="parTrans" cxnId="{BB37464E-AAEB-441B-83DA-950BA0C6A557}">
      <dgm:prSet/>
      <dgm:spPr/>
      <dgm:t>
        <a:bodyPr/>
        <a:lstStyle/>
        <a:p>
          <a:endParaRPr lang="en-US"/>
        </a:p>
      </dgm:t>
    </dgm:pt>
    <dgm:pt modelId="{620DE56A-102E-4A6C-93F4-DC67110A78B0}" type="sibTrans" cxnId="{BB37464E-AAEB-441B-83DA-950BA0C6A557}">
      <dgm:prSet/>
      <dgm:spPr/>
      <dgm:t>
        <a:bodyPr/>
        <a:lstStyle/>
        <a:p>
          <a:endParaRPr lang="en-US"/>
        </a:p>
      </dgm:t>
    </dgm:pt>
    <dgm:pt modelId="{BA43D8F5-C130-43C2-8877-E4917499F757}">
      <dgm:prSet/>
      <dgm:spPr/>
      <dgm:t>
        <a:bodyPr/>
        <a:lstStyle/>
        <a:p>
          <a:r>
            <a:rPr lang="fr-FR"/>
            <a:t>Bilan individuel…………………………………………………………………………………………………….13</a:t>
          </a:r>
          <a:endParaRPr lang="en-US"/>
        </a:p>
      </dgm:t>
    </dgm:pt>
    <dgm:pt modelId="{360BC262-8E86-486E-9DC6-0D6696F14766}" type="parTrans" cxnId="{30067D84-BF1A-4CA7-BF79-EAE3A9092850}">
      <dgm:prSet/>
      <dgm:spPr/>
      <dgm:t>
        <a:bodyPr/>
        <a:lstStyle/>
        <a:p>
          <a:endParaRPr lang="en-US"/>
        </a:p>
      </dgm:t>
    </dgm:pt>
    <dgm:pt modelId="{C2B8930C-5B3E-4A69-8754-106990728A9C}" type="sibTrans" cxnId="{30067D84-BF1A-4CA7-BF79-EAE3A9092850}">
      <dgm:prSet/>
      <dgm:spPr/>
      <dgm:t>
        <a:bodyPr/>
        <a:lstStyle/>
        <a:p>
          <a:endParaRPr lang="en-US"/>
        </a:p>
      </dgm:t>
    </dgm:pt>
    <dgm:pt modelId="{91A60B61-5DB4-4F40-A998-8904A9A29CB0}">
      <dgm:prSet/>
      <dgm:spPr/>
      <dgm:t>
        <a:bodyPr/>
        <a:lstStyle/>
        <a:p>
          <a:r>
            <a:rPr lang="fr-FR"/>
            <a:t>Bilan collectif……………………………………………………………………………………………………….14</a:t>
          </a:r>
          <a:endParaRPr lang="en-US"/>
        </a:p>
      </dgm:t>
    </dgm:pt>
    <dgm:pt modelId="{9B899ECA-7D68-402B-9644-03F86331F85D}" type="parTrans" cxnId="{F003BFDA-151B-463F-978A-958C384B5D74}">
      <dgm:prSet/>
      <dgm:spPr/>
      <dgm:t>
        <a:bodyPr/>
        <a:lstStyle/>
        <a:p>
          <a:endParaRPr lang="en-US"/>
        </a:p>
      </dgm:t>
    </dgm:pt>
    <dgm:pt modelId="{3D9E0710-FFB0-44C7-8096-DB945573918F}" type="sibTrans" cxnId="{F003BFDA-151B-463F-978A-958C384B5D74}">
      <dgm:prSet/>
      <dgm:spPr/>
      <dgm:t>
        <a:bodyPr/>
        <a:lstStyle/>
        <a:p>
          <a:endParaRPr lang="en-US"/>
        </a:p>
      </dgm:t>
    </dgm:pt>
    <dgm:pt modelId="{22924839-BA9A-49B4-B0E9-E7B81BEC600A}">
      <dgm:prSet/>
      <dgm:spPr/>
      <dgm:t>
        <a:bodyPr/>
        <a:lstStyle/>
        <a:p>
          <a:r>
            <a:rPr lang="fr-FR"/>
            <a:t>Sources…………………………………………………………………………………………………………………15</a:t>
          </a:r>
          <a:endParaRPr lang="en-US"/>
        </a:p>
      </dgm:t>
    </dgm:pt>
    <dgm:pt modelId="{8C69AEC9-75D8-4C39-8AAA-3E27BF56B569}" type="parTrans" cxnId="{6458A127-255B-4587-822D-1EA3DF47660F}">
      <dgm:prSet/>
      <dgm:spPr/>
      <dgm:t>
        <a:bodyPr/>
        <a:lstStyle/>
        <a:p>
          <a:endParaRPr lang="en-US"/>
        </a:p>
      </dgm:t>
    </dgm:pt>
    <dgm:pt modelId="{8CF5F62E-B927-4A28-AEFB-D0ABE8F75D64}" type="sibTrans" cxnId="{6458A127-255B-4587-822D-1EA3DF47660F}">
      <dgm:prSet/>
      <dgm:spPr/>
      <dgm:t>
        <a:bodyPr/>
        <a:lstStyle/>
        <a:p>
          <a:endParaRPr lang="en-US"/>
        </a:p>
      </dgm:t>
    </dgm:pt>
    <dgm:pt modelId="{C7F8AC67-5F91-430E-8D9C-9CF36730F1D5}" type="pres">
      <dgm:prSet presAssocID="{16E361CC-F518-4188-A6BD-CD46E52BC8BA}" presName="linear" presStyleCnt="0">
        <dgm:presLayoutVars>
          <dgm:animLvl val="lvl"/>
          <dgm:resizeHandles val="exact"/>
        </dgm:presLayoutVars>
      </dgm:prSet>
      <dgm:spPr/>
    </dgm:pt>
    <dgm:pt modelId="{ECEDD872-A3AD-455C-A499-29B249F9DFAE}" type="pres">
      <dgm:prSet presAssocID="{1FB5C92B-EACF-4AE3-B48A-8AF2BC3A05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0076648-F257-4ED7-BF85-B79F951838BB}" type="pres">
      <dgm:prSet presAssocID="{B0AA9EC7-C67C-4E03-ADC1-512BC2FDB4CC}" presName="spacer" presStyleCnt="0"/>
      <dgm:spPr/>
    </dgm:pt>
    <dgm:pt modelId="{55C52258-1F48-4288-BB4F-C401F05722DB}" type="pres">
      <dgm:prSet presAssocID="{FF56ECC8-DA3D-459D-BA8A-4DFB784B042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B5DA2FB-4E02-4CEB-90AA-D6E957469CDE}" type="pres">
      <dgm:prSet presAssocID="{6FC229F6-8763-439F-B2C2-7A1E135A8A94}" presName="spacer" presStyleCnt="0"/>
      <dgm:spPr/>
    </dgm:pt>
    <dgm:pt modelId="{71E27676-F01F-40CA-97C6-AF4A018A1771}" type="pres">
      <dgm:prSet presAssocID="{3B76B0A8-DAAB-4AA9-A486-C5C91632838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433388-A4B1-4135-B6F5-4271BB56DD68}" type="pres">
      <dgm:prSet presAssocID="{77AE1C32-8184-46D5-823C-67434C62B0A0}" presName="spacer" presStyleCnt="0"/>
      <dgm:spPr/>
    </dgm:pt>
    <dgm:pt modelId="{9CBA2E9B-3FDD-4272-ACC4-058B56C9EBFC}" type="pres">
      <dgm:prSet presAssocID="{4684B0E4-E236-4995-BCEF-396E6711417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182EB72-B8EC-4AF0-BCF9-3B47FD0864C4}" type="pres">
      <dgm:prSet presAssocID="{620DE56A-102E-4A6C-93F4-DC67110A78B0}" presName="spacer" presStyleCnt="0"/>
      <dgm:spPr/>
    </dgm:pt>
    <dgm:pt modelId="{B0C00B5A-CA1E-46C0-8846-DD87A6C6DFFA}" type="pres">
      <dgm:prSet presAssocID="{BA43D8F5-C130-43C2-8877-E4917499F75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21E9D15-5952-44A7-82BF-33D922B35C56}" type="pres">
      <dgm:prSet presAssocID="{C2B8930C-5B3E-4A69-8754-106990728A9C}" presName="spacer" presStyleCnt="0"/>
      <dgm:spPr/>
    </dgm:pt>
    <dgm:pt modelId="{E4F09737-0BE9-4DCD-96E5-95A2F8455D51}" type="pres">
      <dgm:prSet presAssocID="{91A60B61-5DB4-4F40-A998-8904A9A29CB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5CAB4A3-0A81-4FD2-85DC-2D7302F5F3B3}" type="pres">
      <dgm:prSet presAssocID="{3D9E0710-FFB0-44C7-8096-DB945573918F}" presName="spacer" presStyleCnt="0"/>
      <dgm:spPr/>
    </dgm:pt>
    <dgm:pt modelId="{F4A914BA-4F38-4E7F-BCA4-7BE75C649A65}" type="pres">
      <dgm:prSet presAssocID="{22924839-BA9A-49B4-B0E9-E7B81BEC600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AEC4F05-1F5B-4BD0-8DCD-D6DAB1831E18}" type="presOf" srcId="{91A60B61-5DB4-4F40-A998-8904A9A29CB0}" destId="{E4F09737-0BE9-4DCD-96E5-95A2F8455D51}" srcOrd="0" destOrd="0" presId="urn:microsoft.com/office/officeart/2005/8/layout/vList2"/>
    <dgm:cxn modelId="{817B9105-34CA-4A01-9597-DD16BC60F335}" type="presOf" srcId="{3B76B0A8-DAAB-4AA9-A486-C5C916328383}" destId="{71E27676-F01F-40CA-97C6-AF4A018A1771}" srcOrd="0" destOrd="0" presId="urn:microsoft.com/office/officeart/2005/8/layout/vList2"/>
    <dgm:cxn modelId="{6458A127-255B-4587-822D-1EA3DF47660F}" srcId="{16E361CC-F518-4188-A6BD-CD46E52BC8BA}" destId="{22924839-BA9A-49B4-B0E9-E7B81BEC600A}" srcOrd="6" destOrd="0" parTransId="{8C69AEC9-75D8-4C39-8AAA-3E27BF56B569}" sibTransId="{8CF5F62E-B927-4A28-AEFB-D0ABE8F75D64}"/>
    <dgm:cxn modelId="{51FD863B-4F81-4ACE-A860-6446BAEBE8E2}" srcId="{16E361CC-F518-4188-A6BD-CD46E52BC8BA}" destId="{3B76B0A8-DAAB-4AA9-A486-C5C916328383}" srcOrd="2" destOrd="0" parTransId="{D739D26B-D135-4D06-B2FD-EE87ADD1DA6B}" sibTransId="{77AE1C32-8184-46D5-823C-67434C62B0A0}"/>
    <dgm:cxn modelId="{5263A764-BE43-469F-8824-15BC06AE6885}" type="presOf" srcId="{4684B0E4-E236-4995-BCEF-396E6711417E}" destId="{9CBA2E9B-3FDD-4272-ACC4-058B56C9EBFC}" srcOrd="0" destOrd="0" presId="urn:microsoft.com/office/officeart/2005/8/layout/vList2"/>
    <dgm:cxn modelId="{BB37464E-AAEB-441B-83DA-950BA0C6A557}" srcId="{16E361CC-F518-4188-A6BD-CD46E52BC8BA}" destId="{4684B0E4-E236-4995-BCEF-396E6711417E}" srcOrd="3" destOrd="0" parTransId="{1AFB9457-E5FD-4644-A723-266390D4BA8E}" sibTransId="{620DE56A-102E-4A6C-93F4-DC67110A78B0}"/>
    <dgm:cxn modelId="{50DE5D53-853E-46FA-8968-F5425935612C}" srcId="{16E361CC-F518-4188-A6BD-CD46E52BC8BA}" destId="{1FB5C92B-EACF-4AE3-B48A-8AF2BC3A0526}" srcOrd="0" destOrd="0" parTransId="{5533C665-445D-40E7-B535-DB78EDA69273}" sibTransId="{B0AA9EC7-C67C-4E03-ADC1-512BC2FDB4CC}"/>
    <dgm:cxn modelId="{DB4B2376-F98D-42CD-B256-C804BF82A645}" type="presOf" srcId="{BA43D8F5-C130-43C2-8877-E4917499F757}" destId="{B0C00B5A-CA1E-46C0-8846-DD87A6C6DFFA}" srcOrd="0" destOrd="0" presId="urn:microsoft.com/office/officeart/2005/8/layout/vList2"/>
    <dgm:cxn modelId="{EA2D8457-6C71-4220-B099-05D9245989C8}" type="presOf" srcId="{16E361CC-F518-4188-A6BD-CD46E52BC8BA}" destId="{C7F8AC67-5F91-430E-8D9C-9CF36730F1D5}" srcOrd="0" destOrd="0" presId="urn:microsoft.com/office/officeart/2005/8/layout/vList2"/>
    <dgm:cxn modelId="{30067D84-BF1A-4CA7-BF79-EAE3A9092850}" srcId="{16E361CC-F518-4188-A6BD-CD46E52BC8BA}" destId="{BA43D8F5-C130-43C2-8877-E4917499F757}" srcOrd="4" destOrd="0" parTransId="{360BC262-8E86-486E-9DC6-0D6696F14766}" sibTransId="{C2B8930C-5B3E-4A69-8754-106990728A9C}"/>
    <dgm:cxn modelId="{24BC91D1-2317-4717-B1D7-9EDDFB258656}" type="presOf" srcId="{1FB5C92B-EACF-4AE3-B48A-8AF2BC3A0526}" destId="{ECEDD872-A3AD-455C-A499-29B249F9DFAE}" srcOrd="0" destOrd="0" presId="urn:microsoft.com/office/officeart/2005/8/layout/vList2"/>
    <dgm:cxn modelId="{F003BFDA-151B-463F-978A-958C384B5D74}" srcId="{16E361CC-F518-4188-A6BD-CD46E52BC8BA}" destId="{91A60B61-5DB4-4F40-A998-8904A9A29CB0}" srcOrd="5" destOrd="0" parTransId="{9B899ECA-7D68-402B-9644-03F86331F85D}" sibTransId="{3D9E0710-FFB0-44C7-8096-DB945573918F}"/>
    <dgm:cxn modelId="{7C5B3BE5-1312-4658-8050-1F64FD5492F7}" srcId="{16E361CC-F518-4188-A6BD-CD46E52BC8BA}" destId="{FF56ECC8-DA3D-459D-BA8A-4DFB784B042B}" srcOrd="1" destOrd="0" parTransId="{2420063D-F56C-45CD-A4A3-6420B73283E9}" sibTransId="{6FC229F6-8763-439F-B2C2-7A1E135A8A94}"/>
    <dgm:cxn modelId="{4A2DCCE6-C281-4F21-BDAE-BA9B8718B7EC}" type="presOf" srcId="{FF56ECC8-DA3D-459D-BA8A-4DFB784B042B}" destId="{55C52258-1F48-4288-BB4F-C401F05722DB}" srcOrd="0" destOrd="0" presId="urn:microsoft.com/office/officeart/2005/8/layout/vList2"/>
    <dgm:cxn modelId="{0BA45CFE-DCBC-4974-954B-C06740105AF5}" type="presOf" srcId="{22924839-BA9A-49B4-B0E9-E7B81BEC600A}" destId="{F4A914BA-4F38-4E7F-BCA4-7BE75C649A65}" srcOrd="0" destOrd="0" presId="urn:microsoft.com/office/officeart/2005/8/layout/vList2"/>
    <dgm:cxn modelId="{CC21694E-DBD3-44F9-A58C-B8E25407A519}" type="presParOf" srcId="{C7F8AC67-5F91-430E-8D9C-9CF36730F1D5}" destId="{ECEDD872-A3AD-455C-A499-29B249F9DFAE}" srcOrd="0" destOrd="0" presId="urn:microsoft.com/office/officeart/2005/8/layout/vList2"/>
    <dgm:cxn modelId="{7E67EAD7-06B3-4A5D-866F-D1F520800CEB}" type="presParOf" srcId="{C7F8AC67-5F91-430E-8D9C-9CF36730F1D5}" destId="{10076648-F257-4ED7-BF85-B79F951838BB}" srcOrd="1" destOrd="0" presId="urn:microsoft.com/office/officeart/2005/8/layout/vList2"/>
    <dgm:cxn modelId="{FB87942B-53D0-49D1-A1A7-4EF40EB17224}" type="presParOf" srcId="{C7F8AC67-5F91-430E-8D9C-9CF36730F1D5}" destId="{55C52258-1F48-4288-BB4F-C401F05722DB}" srcOrd="2" destOrd="0" presId="urn:microsoft.com/office/officeart/2005/8/layout/vList2"/>
    <dgm:cxn modelId="{A5A6857F-D91B-47D7-83B6-64042C48E812}" type="presParOf" srcId="{C7F8AC67-5F91-430E-8D9C-9CF36730F1D5}" destId="{EB5DA2FB-4E02-4CEB-90AA-D6E957469CDE}" srcOrd="3" destOrd="0" presId="urn:microsoft.com/office/officeart/2005/8/layout/vList2"/>
    <dgm:cxn modelId="{75E92FBE-26A6-472E-AB9D-69255542A15D}" type="presParOf" srcId="{C7F8AC67-5F91-430E-8D9C-9CF36730F1D5}" destId="{71E27676-F01F-40CA-97C6-AF4A018A1771}" srcOrd="4" destOrd="0" presId="urn:microsoft.com/office/officeart/2005/8/layout/vList2"/>
    <dgm:cxn modelId="{0EFC1B9C-6A04-484E-872C-2408DA301B8B}" type="presParOf" srcId="{C7F8AC67-5F91-430E-8D9C-9CF36730F1D5}" destId="{F1433388-A4B1-4135-B6F5-4271BB56DD68}" srcOrd="5" destOrd="0" presId="urn:microsoft.com/office/officeart/2005/8/layout/vList2"/>
    <dgm:cxn modelId="{4C8DE176-D311-4468-BA82-7CCB5D99C661}" type="presParOf" srcId="{C7F8AC67-5F91-430E-8D9C-9CF36730F1D5}" destId="{9CBA2E9B-3FDD-4272-ACC4-058B56C9EBFC}" srcOrd="6" destOrd="0" presId="urn:microsoft.com/office/officeart/2005/8/layout/vList2"/>
    <dgm:cxn modelId="{DE558798-567D-4931-A43D-193C9CA81E06}" type="presParOf" srcId="{C7F8AC67-5F91-430E-8D9C-9CF36730F1D5}" destId="{B182EB72-B8EC-4AF0-BCF9-3B47FD0864C4}" srcOrd="7" destOrd="0" presId="urn:microsoft.com/office/officeart/2005/8/layout/vList2"/>
    <dgm:cxn modelId="{61435C91-7287-4B4D-BC53-C51800C67FF8}" type="presParOf" srcId="{C7F8AC67-5F91-430E-8D9C-9CF36730F1D5}" destId="{B0C00B5A-CA1E-46C0-8846-DD87A6C6DFFA}" srcOrd="8" destOrd="0" presId="urn:microsoft.com/office/officeart/2005/8/layout/vList2"/>
    <dgm:cxn modelId="{C5EB67A6-5907-45ED-AEBA-4B1AACB09C9D}" type="presParOf" srcId="{C7F8AC67-5F91-430E-8D9C-9CF36730F1D5}" destId="{A21E9D15-5952-44A7-82BF-33D922B35C56}" srcOrd="9" destOrd="0" presId="urn:microsoft.com/office/officeart/2005/8/layout/vList2"/>
    <dgm:cxn modelId="{90F03DF3-2430-4897-A660-6A2F3CFAE8DA}" type="presParOf" srcId="{C7F8AC67-5F91-430E-8D9C-9CF36730F1D5}" destId="{E4F09737-0BE9-4DCD-96E5-95A2F8455D51}" srcOrd="10" destOrd="0" presId="urn:microsoft.com/office/officeart/2005/8/layout/vList2"/>
    <dgm:cxn modelId="{9975E825-A650-474B-957B-BAB7DF4B77C4}" type="presParOf" srcId="{C7F8AC67-5F91-430E-8D9C-9CF36730F1D5}" destId="{75CAB4A3-0A81-4FD2-85DC-2D7302F5F3B3}" srcOrd="11" destOrd="0" presId="urn:microsoft.com/office/officeart/2005/8/layout/vList2"/>
    <dgm:cxn modelId="{BBF51C20-696B-4CE6-A7EE-21FA30D77994}" type="presParOf" srcId="{C7F8AC67-5F91-430E-8D9C-9CF36730F1D5}" destId="{F4A914BA-4F38-4E7F-BCA4-7BE75C649A6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6F7CB-3363-459E-82FC-2DB2CD0F3AC0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973FAD-415C-44C0-9AEB-BBCFBD2B211B}">
      <dgm:prSet/>
      <dgm:spPr/>
      <dgm:t>
        <a:bodyPr/>
        <a:lstStyle/>
        <a:p>
          <a:r>
            <a:rPr lang="fr-FR"/>
            <a:t>Efficacité programmation orienté objet</a:t>
          </a:r>
          <a:endParaRPr lang="en-US"/>
        </a:p>
      </dgm:t>
    </dgm:pt>
    <dgm:pt modelId="{313CF1C4-ACB7-46DF-BF07-144F442B9E14}" type="parTrans" cxnId="{482948B6-F74B-421A-B80C-7B51344B9ABD}">
      <dgm:prSet/>
      <dgm:spPr/>
      <dgm:t>
        <a:bodyPr/>
        <a:lstStyle/>
        <a:p>
          <a:endParaRPr lang="en-US"/>
        </a:p>
      </dgm:t>
    </dgm:pt>
    <dgm:pt modelId="{D033769E-26A1-451F-8471-49A44CFFB311}" type="sibTrans" cxnId="{482948B6-F74B-421A-B80C-7B51344B9ABD}">
      <dgm:prSet/>
      <dgm:spPr/>
      <dgm:t>
        <a:bodyPr/>
        <a:lstStyle/>
        <a:p>
          <a:endParaRPr lang="en-US"/>
        </a:p>
      </dgm:t>
    </dgm:pt>
    <dgm:pt modelId="{B2F86F2A-A575-4310-A2D4-097B8A974640}">
      <dgm:prSet/>
      <dgm:spPr/>
      <dgm:t>
        <a:bodyPr/>
        <a:lstStyle/>
        <a:p>
          <a:r>
            <a:rPr lang="fr-FR"/>
            <a:t>Utiliser l’API de JAVA</a:t>
          </a:r>
          <a:endParaRPr lang="en-US"/>
        </a:p>
      </dgm:t>
    </dgm:pt>
    <dgm:pt modelId="{46483E37-9509-4CA8-84A3-5F0991135584}" type="parTrans" cxnId="{EA0CD2CE-0BB9-4577-A6B2-3E9E1DF5A6E4}">
      <dgm:prSet/>
      <dgm:spPr/>
      <dgm:t>
        <a:bodyPr/>
        <a:lstStyle/>
        <a:p>
          <a:endParaRPr lang="en-US"/>
        </a:p>
      </dgm:t>
    </dgm:pt>
    <dgm:pt modelId="{1B49BBA3-C661-4377-8A0A-2B48B2393B35}" type="sibTrans" cxnId="{EA0CD2CE-0BB9-4577-A6B2-3E9E1DF5A6E4}">
      <dgm:prSet/>
      <dgm:spPr/>
      <dgm:t>
        <a:bodyPr/>
        <a:lstStyle/>
        <a:p>
          <a:endParaRPr lang="en-US"/>
        </a:p>
      </dgm:t>
    </dgm:pt>
    <dgm:pt modelId="{1A83ECCF-3F03-4F4A-8E2F-323D0A821837}">
      <dgm:prSet/>
      <dgm:spPr/>
      <dgm:t>
        <a:bodyPr/>
        <a:lstStyle/>
        <a:p>
          <a:r>
            <a:rPr lang="fr-FR"/>
            <a:t>JAVADOC</a:t>
          </a:r>
          <a:endParaRPr lang="en-US"/>
        </a:p>
      </dgm:t>
    </dgm:pt>
    <dgm:pt modelId="{9453F133-A788-4865-A23C-512310DD35C9}" type="parTrans" cxnId="{501511A5-82A5-49BF-827F-F3E321F409A5}">
      <dgm:prSet/>
      <dgm:spPr/>
      <dgm:t>
        <a:bodyPr/>
        <a:lstStyle/>
        <a:p>
          <a:endParaRPr lang="en-US"/>
        </a:p>
      </dgm:t>
    </dgm:pt>
    <dgm:pt modelId="{D2EE0FCC-3985-461C-8E6E-EF855FD4A5C0}" type="sibTrans" cxnId="{501511A5-82A5-49BF-827F-F3E321F409A5}">
      <dgm:prSet/>
      <dgm:spPr/>
      <dgm:t>
        <a:bodyPr/>
        <a:lstStyle/>
        <a:p>
          <a:endParaRPr lang="en-US"/>
        </a:p>
      </dgm:t>
    </dgm:pt>
    <dgm:pt modelId="{79A84B6F-40D2-4370-A0EE-29DA1A7105AF}">
      <dgm:prSet/>
      <dgm:spPr/>
      <dgm:t>
        <a:bodyPr/>
        <a:lstStyle/>
        <a:p>
          <a:r>
            <a:rPr lang="fr-FR"/>
            <a:t>Code long</a:t>
          </a:r>
          <a:endParaRPr lang="en-US"/>
        </a:p>
      </dgm:t>
    </dgm:pt>
    <dgm:pt modelId="{6644FCD8-A5CF-462C-B82A-D09C6A2E5F68}" type="parTrans" cxnId="{984F1677-8A22-47CA-9C07-954E9105C8B4}">
      <dgm:prSet/>
      <dgm:spPr/>
      <dgm:t>
        <a:bodyPr/>
        <a:lstStyle/>
        <a:p>
          <a:endParaRPr lang="en-US"/>
        </a:p>
      </dgm:t>
    </dgm:pt>
    <dgm:pt modelId="{FED86EBB-4B00-474C-A814-9E7C7E33A082}" type="sibTrans" cxnId="{984F1677-8A22-47CA-9C07-954E9105C8B4}">
      <dgm:prSet/>
      <dgm:spPr/>
      <dgm:t>
        <a:bodyPr/>
        <a:lstStyle/>
        <a:p>
          <a:endParaRPr lang="en-US"/>
        </a:p>
      </dgm:t>
    </dgm:pt>
    <dgm:pt modelId="{A4C10ED0-0CD1-4668-BD30-22B2DBF17EEC}" type="pres">
      <dgm:prSet presAssocID="{6846F7CB-3363-459E-82FC-2DB2CD0F3AC0}" presName="matrix" presStyleCnt="0">
        <dgm:presLayoutVars>
          <dgm:chMax val="1"/>
          <dgm:dir/>
          <dgm:resizeHandles val="exact"/>
        </dgm:presLayoutVars>
      </dgm:prSet>
      <dgm:spPr/>
    </dgm:pt>
    <dgm:pt modelId="{C8D22AB9-C598-4A6D-92B8-991EF3ADA5D9}" type="pres">
      <dgm:prSet presAssocID="{6846F7CB-3363-459E-82FC-2DB2CD0F3AC0}" presName="diamond" presStyleLbl="bgShp" presStyleIdx="0" presStyleCnt="1"/>
      <dgm:spPr/>
    </dgm:pt>
    <dgm:pt modelId="{505F3650-F57D-4743-8701-474F5ECDECE6}" type="pres">
      <dgm:prSet presAssocID="{6846F7CB-3363-459E-82FC-2DB2CD0F3AC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9B392F-E92A-4FA2-ADEE-9D06C7F29CDC}" type="pres">
      <dgm:prSet presAssocID="{6846F7CB-3363-459E-82FC-2DB2CD0F3AC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73021D-BF78-4FEB-BF47-DD31D531AEE1}" type="pres">
      <dgm:prSet presAssocID="{6846F7CB-3363-459E-82FC-2DB2CD0F3AC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C0452CF-F8D3-474A-9ED0-B6BC3880744E}" type="pres">
      <dgm:prSet presAssocID="{6846F7CB-3363-459E-82FC-2DB2CD0F3AC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C2A730-86B6-4D33-A8F1-0867EC4EAC4D}" type="presOf" srcId="{6846F7CB-3363-459E-82FC-2DB2CD0F3AC0}" destId="{A4C10ED0-0CD1-4668-BD30-22B2DBF17EEC}" srcOrd="0" destOrd="0" presId="urn:microsoft.com/office/officeart/2005/8/layout/matrix3"/>
    <dgm:cxn modelId="{893C904E-7E99-4C54-B708-8394DB46ED2C}" type="presOf" srcId="{73973FAD-415C-44C0-9AEB-BBCFBD2B211B}" destId="{505F3650-F57D-4743-8701-474F5ECDECE6}" srcOrd="0" destOrd="0" presId="urn:microsoft.com/office/officeart/2005/8/layout/matrix3"/>
    <dgm:cxn modelId="{984F1677-8A22-47CA-9C07-954E9105C8B4}" srcId="{6846F7CB-3363-459E-82FC-2DB2CD0F3AC0}" destId="{79A84B6F-40D2-4370-A0EE-29DA1A7105AF}" srcOrd="3" destOrd="0" parTransId="{6644FCD8-A5CF-462C-B82A-D09C6A2E5F68}" sibTransId="{FED86EBB-4B00-474C-A814-9E7C7E33A082}"/>
    <dgm:cxn modelId="{501511A5-82A5-49BF-827F-F3E321F409A5}" srcId="{6846F7CB-3363-459E-82FC-2DB2CD0F3AC0}" destId="{1A83ECCF-3F03-4F4A-8E2F-323D0A821837}" srcOrd="2" destOrd="0" parTransId="{9453F133-A788-4865-A23C-512310DD35C9}" sibTransId="{D2EE0FCC-3985-461C-8E6E-EF855FD4A5C0}"/>
    <dgm:cxn modelId="{09A5D8B0-834B-4243-8805-01357B98CB1F}" type="presOf" srcId="{1A83ECCF-3F03-4F4A-8E2F-323D0A821837}" destId="{F873021D-BF78-4FEB-BF47-DD31D531AEE1}" srcOrd="0" destOrd="0" presId="urn:microsoft.com/office/officeart/2005/8/layout/matrix3"/>
    <dgm:cxn modelId="{482948B6-F74B-421A-B80C-7B51344B9ABD}" srcId="{6846F7CB-3363-459E-82FC-2DB2CD0F3AC0}" destId="{73973FAD-415C-44C0-9AEB-BBCFBD2B211B}" srcOrd="0" destOrd="0" parTransId="{313CF1C4-ACB7-46DF-BF07-144F442B9E14}" sibTransId="{D033769E-26A1-451F-8471-49A44CFFB311}"/>
    <dgm:cxn modelId="{EA0CD2CE-0BB9-4577-A6B2-3E9E1DF5A6E4}" srcId="{6846F7CB-3363-459E-82FC-2DB2CD0F3AC0}" destId="{B2F86F2A-A575-4310-A2D4-097B8A974640}" srcOrd="1" destOrd="0" parTransId="{46483E37-9509-4CA8-84A3-5F0991135584}" sibTransId="{1B49BBA3-C661-4377-8A0A-2B48B2393B35}"/>
    <dgm:cxn modelId="{DF212DD5-ABE9-4639-A1AA-8C3178DADC56}" type="presOf" srcId="{79A84B6F-40D2-4370-A0EE-29DA1A7105AF}" destId="{6C0452CF-F8D3-474A-9ED0-B6BC3880744E}" srcOrd="0" destOrd="0" presId="urn:microsoft.com/office/officeart/2005/8/layout/matrix3"/>
    <dgm:cxn modelId="{453B9FEF-B4DC-482D-90EF-36801A8E9FDD}" type="presOf" srcId="{B2F86F2A-A575-4310-A2D4-097B8A974640}" destId="{039B392F-E92A-4FA2-ADEE-9D06C7F29CDC}" srcOrd="0" destOrd="0" presId="urn:microsoft.com/office/officeart/2005/8/layout/matrix3"/>
    <dgm:cxn modelId="{3B755678-F266-45DA-AE34-7030D823F1CB}" type="presParOf" srcId="{A4C10ED0-0CD1-4668-BD30-22B2DBF17EEC}" destId="{C8D22AB9-C598-4A6D-92B8-991EF3ADA5D9}" srcOrd="0" destOrd="0" presId="urn:microsoft.com/office/officeart/2005/8/layout/matrix3"/>
    <dgm:cxn modelId="{02398123-8188-4C39-9DBC-4F5C10EDE70F}" type="presParOf" srcId="{A4C10ED0-0CD1-4668-BD30-22B2DBF17EEC}" destId="{505F3650-F57D-4743-8701-474F5ECDECE6}" srcOrd="1" destOrd="0" presId="urn:microsoft.com/office/officeart/2005/8/layout/matrix3"/>
    <dgm:cxn modelId="{54979C0B-FB99-45B6-8485-9300DB4A911A}" type="presParOf" srcId="{A4C10ED0-0CD1-4668-BD30-22B2DBF17EEC}" destId="{039B392F-E92A-4FA2-ADEE-9D06C7F29CDC}" srcOrd="2" destOrd="0" presId="urn:microsoft.com/office/officeart/2005/8/layout/matrix3"/>
    <dgm:cxn modelId="{3477D28F-0E6E-4CC4-8B04-26D3ACA8673F}" type="presParOf" srcId="{A4C10ED0-0CD1-4668-BD30-22B2DBF17EEC}" destId="{F873021D-BF78-4FEB-BF47-DD31D531AEE1}" srcOrd="3" destOrd="0" presId="urn:microsoft.com/office/officeart/2005/8/layout/matrix3"/>
    <dgm:cxn modelId="{97D82D30-14AA-4267-AD0E-171EC07F5EF1}" type="presParOf" srcId="{A4C10ED0-0CD1-4668-BD30-22B2DBF17EEC}" destId="{6C0452CF-F8D3-474A-9ED0-B6BC3880744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DD872-A3AD-455C-A499-29B249F9DFAE}">
      <dsp:nvSpPr>
        <dsp:cNvPr id="0" name=""/>
        <dsp:cNvSpPr/>
      </dsp:nvSpPr>
      <dsp:spPr>
        <a:xfrm>
          <a:off x="0" y="1568952"/>
          <a:ext cx="6899148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Répartition des tâches………………………………………………………………………………………… 3</a:t>
          </a:r>
          <a:endParaRPr lang="en-US" sz="1500" kern="1200"/>
        </a:p>
      </dsp:txBody>
      <dsp:txXfrm>
        <a:off x="17563" y="1586515"/>
        <a:ext cx="6864022" cy="324648"/>
      </dsp:txXfrm>
    </dsp:sp>
    <dsp:sp modelId="{55C52258-1F48-4288-BB4F-C401F05722DB}">
      <dsp:nvSpPr>
        <dsp:cNvPr id="0" name=""/>
        <dsp:cNvSpPr/>
      </dsp:nvSpPr>
      <dsp:spPr>
        <a:xfrm>
          <a:off x="0" y="1971927"/>
          <a:ext cx="6899148" cy="359774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Diagramme de classe……………………………………………………………………………………………4</a:t>
          </a:r>
          <a:endParaRPr lang="en-US" sz="1500" kern="1200"/>
        </a:p>
      </dsp:txBody>
      <dsp:txXfrm>
        <a:off x="17563" y="1989490"/>
        <a:ext cx="6864022" cy="324648"/>
      </dsp:txXfrm>
    </dsp:sp>
    <dsp:sp modelId="{71E27676-F01F-40CA-97C6-AF4A018A1771}">
      <dsp:nvSpPr>
        <dsp:cNvPr id="0" name=""/>
        <dsp:cNvSpPr/>
      </dsp:nvSpPr>
      <dsp:spPr>
        <a:xfrm>
          <a:off x="0" y="2374902"/>
          <a:ext cx="6899148" cy="3597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Design de la maquette………………………………………………………………………………………….8</a:t>
          </a:r>
          <a:endParaRPr lang="en-US" sz="1500" kern="1200"/>
        </a:p>
      </dsp:txBody>
      <dsp:txXfrm>
        <a:off x="17563" y="2392465"/>
        <a:ext cx="6864022" cy="324648"/>
      </dsp:txXfrm>
    </dsp:sp>
    <dsp:sp modelId="{9CBA2E9B-3FDD-4272-ACC4-058B56C9EBFC}">
      <dsp:nvSpPr>
        <dsp:cNvPr id="0" name=""/>
        <dsp:cNvSpPr/>
      </dsp:nvSpPr>
      <dsp:spPr>
        <a:xfrm>
          <a:off x="0" y="2777877"/>
          <a:ext cx="6899148" cy="3597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Versionning GIT……………………………………………………………………………………………………12</a:t>
          </a:r>
          <a:endParaRPr lang="en-US" sz="1500" kern="1200"/>
        </a:p>
      </dsp:txBody>
      <dsp:txXfrm>
        <a:off x="17563" y="2795440"/>
        <a:ext cx="6864022" cy="324648"/>
      </dsp:txXfrm>
    </dsp:sp>
    <dsp:sp modelId="{B0C00B5A-CA1E-46C0-8846-DD87A6C6DFFA}">
      <dsp:nvSpPr>
        <dsp:cNvPr id="0" name=""/>
        <dsp:cNvSpPr/>
      </dsp:nvSpPr>
      <dsp:spPr>
        <a:xfrm>
          <a:off x="0" y="3180852"/>
          <a:ext cx="6899148" cy="3597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Bilan individuel…………………………………………………………………………………………………….13</a:t>
          </a:r>
          <a:endParaRPr lang="en-US" sz="1500" kern="1200"/>
        </a:p>
      </dsp:txBody>
      <dsp:txXfrm>
        <a:off x="17563" y="3198415"/>
        <a:ext cx="6864022" cy="324648"/>
      </dsp:txXfrm>
    </dsp:sp>
    <dsp:sp modelId="{E4F09737-0BE9-4DCD-96E5-95A2F8455D51}">
      <dsp:nvSpPr>
        <dsp:cNvPr id="0" name=""/>
        <dsp:cNvSpPr/>
      </dsp:nvSpPr>
      <dsp:spPr>
        <a:xfrm>
          <a:off x="0" y="3583827"/>
          <a:ext cx="6899148" cy="359774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Bilan collectif……………………………………………………………………………………………………….14</a:t>
          </a:r>
          <a:endParaRPr lang="en-US" sz="1500" kern="1200"/>
        </a:p>
      </dsp:txBody>
      <dsp:txXfrm>
        <a:off x="17563" y="3601390"/>
        <a:ext cx="6864022" cy="324648"/>
      </dsp:txXfrm>
    </dsp:sp>
    <dsp:sp modelId="{F4A914BA-4F38-4E7F-BCA4-7BE75C649A65}">
      <dsp:nvSpPr>
        <dsp:cNvPr id="0" name=""/>
        <dsp:cNvSpPr/>
      </dsp:nvSpPr>
      <dsp:spPr>
        <a:xfrm>
          <a:off x="0" y="3986802"/>
          <a:ext cx="6899148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Sources…………………………………………………………………………………………………………………15</a:t>
          </a:r>
          <a:endParaRPr lang="en-US" sz="1500" kern="1200"/>
        </a:p>
      </dsp:txBody>
      <dsp:txXfrm>
        <a:off x="17563" y="4004365"/>
        <a:ext cx="6864022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22AB9-C598-4A6D-92B8-991EF3ADA5D9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3650-F57D-4743-8701-474F5ECDECE6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Efficacité programmation orienté objet</a:t>
          </a:r>
          <a:endParaRPr lang="en-US" sz="2100" kern="1200"/>
        </a:p>
      </dsp:txBody>
      <dsp:txXfrm>
        <a:off x="1007221" y="627745"/>
        <a:ext cx="1937228" cy="1937228"/>
      </dsp:txXfrm>
    </dsp:sp>
    <dsp:sp modelId="{039B392F-E92A-4FA2-ADEE-9D06C7F29CDC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Utiliser l’API de JAVA</a:t>
          </a:r>
          <a:endParaRPr lang="en-US" sz="2100" kern="1200"/>
        </a:p>
      </dsp:txBody>
      <dsp:txXfrm>
        <a:off x="3319190" y="627745"/>
        <a:ext cx="1937228" cy="1937228"/>
      </dsp:txXfrm>
    </dsp:sp>
    <dsp:sp modelId="{F873021D-BF78-4FEB-BF47-DD31D531AEE1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JAVADOC</a:t>
          </a:r>
          <a:endParaRPr lang="en-US" sz="2100" kern="1200"/>
        </a:p>
      </dsp:txBody>
      <dsp:txXfrm>
        <a:off x="1007221" y="2939714"/>
        <a:ext cx="1937228" cy="1937228"/>
      </dsp:txXfrm>
    </dsp:sp>
    <dsp:sp modelId="{6C0452CF-F8D3-474A-9ED0-B6BC3880744E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Code long</a:t>
          </a:r>
          <a:endParaRPr lang="en-US" sz="2100" kern="1200"/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85DF-5DCC-489F-9481-56F842B0ED12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57A1-6F3F-4969-A88F-8C849C7BB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4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AB0B9-397D-4893-86D3-1EBF27339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C78FE8-90CE-4D52-8846-0C74F518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F7AF44-7670-4166-A586-91BA2F7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B1B9-65F8-4D41-A78F-E240AEE9E66E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6F9C5A-7D1E-404F-BB3C-E78066D3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B934D-5ACD-4267-844B-7A483C0F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58FB3-4F03-4319-8C57-8F33D808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9BF4C8-B903-4F4F-9382-9B9128D5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549DD-D8B8-4216-90D8-56C3CAB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E5-8B21-4A51-88A5-43579B8CC9D0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03BD8C-16F1-443C-BAC3-F13EC0B2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E92B8-E1FA-4E04-A7E0-061D2EAD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1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8A9359-BF48-4540-A8D6-256683E23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72E97-F849-4E60-9637-CB68D613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379F0-3A28-4A55-8610-DD488531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ED2B-CBF3-425E-8B74-0AA1093E9883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61BBB-0BCD-4BFC-BE3E-D60DB939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F0677-96A1-415E-B8C6-BC5ED690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1B58A-3CBD-43E0-931A-23E53A71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A1F61-1630-4924-8361-3A5FEDCE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7CCC0-B704-4033-ADA9-6B25D34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EA3-BFC9-46D6-895A-6D79BA9AF3D7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3D982-7125-408A-9574-B3993FE1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BD293-A5C5-4F20-853A-3743387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B5B79-C9DD-43F2-83B9-B406434F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B863C-940A-4E59-A264-1069BE44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458338-E2FD-4F0B-99D1-5DEB8018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C1AE-C453-48D8-8883-8598366499DC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5C469-3B26-44F6-9A9F-B0B7B370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4FAF2-29DF-4C62-B781-B848554B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4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B0EBD-C3BB-40D6-ABA3-DD685FE6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A2BC8-933D-4393-8CAB-6285A429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54DAB-55E3-4B95-964A-F314C9F16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48D3C-D200-4D4F-B696-AB44C990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AFC4-274C-4BAA-946D-DA72EF393166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9D128-6007-4794-AFBC-12589DF8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A73824-E03D-4287-BFF4-3C2DDF0D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269A2-DAF1-4FBA-9664-C89CFF8F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D8FAF-B5D5-404A-981F-94E3F7B26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28250-3FEB-4886-AAA2-4C772429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F8ACD9-2AC9-406D-9F2F-F110741A1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2BC423-B299-41C4-BDB3-A2EF43EA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6399D6-40FA-4580-8D46-D0F66B2B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89C2-E2C0-4001-9BD4-41D2D93631DC}" type="datetime1">
              <a:rPr lang="fr-FR" smtClean="0"/>
              <a:t>07/06/2020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521C1F-A788-4EAD-A5EC-A195D14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A5A2A4-E50D-4F5C-BD29-3C486E5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18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E405D-CCEC-4933-9A12-54B48A2A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E75E2E-DF67-407E-B538-8425E361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C31-F1B1-45A3-AD37-FBC11BA045BB}" type="datetime1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A88313-9F07-435F-BD1B-2ADBC7D4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13FE5C-D8C9-44E2-9407-1C8BB3E6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2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A07A1D-5392-42AB-9D1E-3DC9FE8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900-9EDC-412B-B68A-1EF0B6668702}" type="datetime1">
              <a:rPr lang="fr-FR" smtClean="0"/>
              <a:t>07/06/2020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282CE-5B19-46E1-89AF-2B9F2169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D66602-A75B-40D6-B242-3B68059B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564FD-547D-4CE7-A976-BCAB0D1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3214E-FD18-471E-ABC9-69DAF328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923A9C-AE76-4254-AB3E-7054E53D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920A19-8EEE-4787-964E-2F819E45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66DF-A067-4A35-B662-11C9DFFB61BF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697D83-7CED-4D9E-859B-D2B213CA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4A245-2F77-4CD2-B335-9E2B8B8F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5C215-8597-43B6-B6E7-68F7FA90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C2B8B-6419-42DB-8940-C0F0FE437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B4DD0-C355-4CF6-AEF8-BF5F35C6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3F0719-7E54-4090-A10B-194862DA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BDD-F76B-40BB-9F6C-46EEAB45C35E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4946B8-8D9D-450F-AB0A-5426D83C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3BE74-F5A1-4005-A592-253C4416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0535C3-D1CC-4D4E-B97B-A1A28C20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227DD-D4B7-4C5A-9C10-1E601C83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9D512-47EA-40ED-B09F-786BC94BE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BC2F-D7F5-4CE4-8D89-279A56F3A32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5F824-425C-4523-964A-75F74896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0D44C-FBDB-41BF-A6AE-5E6A2E73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1189811/how-to-get-date-value-from-jspinner" TargetMode="External"/><Relationship Id="rId13" Type="http://schemas.openxmlformats.org/officeDocument/2006/relationships/hyperlink" Target="https://koor.fr/Java/TutorialSwing/swing_JToolBar.wp" TargetMode="External"/><Relationship Id="rId3" Type="http://schemas.openxmlformats.org/officeDocument/2006/relationships/hyperlink" Target="https://openclassrooms.com/fr/courses/26832-apprenez-a-programmer-en-java/26830-liez-vos-tables-avec-des-objets-java-le-pattern-dao" TargetMode="External"/><Relationship Id="rId7" Type="http://schemas.openxmlformats.org/officeDocument/2006/relationships/hyperlink" Target="https://cyrille-herby.developpez.com/tutoriels/java/mapper-sa-base-donnees-avec-pattern-dao/" TargetMode="External"/><Relationship Id="rId12" Type="http://schemas.openxmlformats.org/officeDocument/2006/relationships/hyperlink" Target="https://www.programmez.com/content/jtable-mettre-un-jlabel-et-un-jbutton" TargetMode="External"/><Relationship Id="rId2" Type="http://schemas.openxmlformats.org/officeDocument/2006/relationships/hyperlink" Target="https://openclassrooms.com/fr/courses/26832-apprenez-a-programmer-en-java/25552-structurez-mieux-votre-code-avec-le-pattern-mv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dago-ece.campusonline.me/pluginfile.php/233754/mod_resource/content/1/JFreeChart.pdf" TargetMode="External"/><Relationship Id="rId11" Type="http://schemas.openxmlformats.org/officeDocument/2006/relationships/hyperlink" Target="https://javanepal.wordpress.com/2010/06/30/adding-jlabel-in-jtable/" TargetMode="External"/><Relationship Id="rId5" Type="http://schemas.openxmlformats.org/officeDocument/2006/relationships/hyperlink" Target="https://stackoverflow.com/questions/4128872/how-to-get-the-name-of-the-day-from-java-sql-timestamp-object" TargetMode="External"/><Relationship Id="rId10" Type="http://schemas.openxmlformats.org/officeDocument/2006/relationships/hyperlink" Target="https://stackoverflow.com/questions/7350893/click-event-on-jtable-java" TargetMode="External"/><Relationship Id="rId4" Type="http://schemas.openxmlformats.org/officeDocument/2006/relationships/hyperlink" Target="https://stackoverflow.com/questions/3213045/centering-text-in-a-jtextarea-or-jtextpane-horizontal-text-alignment" TargetMode="External"/><Relationship Id="rId9" Type="http://schemas.openxmlformats.org/officeDocument/2006/relationships/hyperlink" Target="https://examples.javacodegeeks.com/core-java/util/date/java-util-date-to-java-sql-date/" TargetMode="External"/><Relationship Id="rId14" Type="http://schemas.openxmlformats.org/officeDocument/2006/relationships/hyperlink" Target="https://www.flaticon.com/h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B670E-DF11-4512-8C10-F14648E46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759" y="1518082"/>
            <a:ext cx="3398609" cy="2910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kern="1200" dirty="0">
                <a:latin typeface="Bahnschrift" panose="020B0502040204020203" pitchFamily="34" charset="0"/>
              </a:rPr>
              <a:t>Gestion </a:t>
            </a:r>
            <a:r>
              <a:rPr lang="en-US" sz="3400" b="1" kern="1200" dirty="0" err="1">
                <a:latin typeface="Bahnschrift" panose="020B0502040204020203" pitchFamily="34" charset="0"/>
              </a:rPr>
              <a:t>informatique</a:t>
            </a:r>
            <a:r>
              <a:rPr lang="en-US" sz="3400" b="1" kern="1200" dirty="0">
                <a:latin typeface="Bahnschrift" panose="020B0502040204020203" pitchFamily="34" charset="0"/>
              </a:rPr>
              <a:t> d’un </a:t>
            </a:r>
            <a:r>
              <a:rPr lang="en-US" sz="3400" b="1" kern="1200" dirty="0" err="1">
                <a:latin typeface="Bahnschrift" panose="020B0502040204020203" pitchFamily="34" charset="0"/>
              </a:rPr>
              <a:t>emploi</a:t>
            </a:r>
            <a:r>
              <a:rPr lang="en-US" sz="3400" b="1" kern="1200" dirty="0">
                <a:latin typeface="Bahnschrift" panose="020B0502040204020203" pitchFamily="34" charset="0"/>
              </a:rPr>
              <a:t> du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EA27A4-A5A0-4464-9453-4FA619010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1" r="-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1CE20-4786-4F2E-A240-0AD0DF5A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8AE61C-1019-43DE-9BCB-3470F4E1A5CA}"/>
              </a:ext>
            </a:extLst>
          </p:cNvPr>
          <p:cNvSpPr txBox="1"/>
          <p:nvPr/>
        </p:nvSpPr>
        <p:spPr>
          <a:xfrm>
            <a:off x="9590103" y="4869180"/>
            <a:ext cx="163349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AYLLON Jorge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BEAUJOIS Théo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WANG David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ING 3 TD10</a:t>
            </a:r>
          </a:p>
        </p:txBody>
      </p:sp>
    </p:spTree>
    <p:extLst>
      <p:ext uri="{BB962C8B-B14F-4D97-AF65-F5344CB8AC3E}">
        <p14:creationId xmlns:p14="http://schemas.microsoft.com/office/powerpoint/2010/main" val="289311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D9AE7D-6320-468D-AF8A-9B4A84DD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6A38D3-1D8F-4805-8CBC-D33D3C70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6" y="571501"/>
            <a:ext cx="3703823" cy="2533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574675-2C9C-4AB6-85F9-EBBA4C07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89" y="2630338"/>
            <a:ext cx="6572011" cy="37260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42E301-BDA3-4B72-A59D-0BC985CDF18C}"/>
              </a:ext>
            </a:extLst>
          </p:cNvPr>
          <p:cNvSpPr txBox="1"/>
          <p:nvPr/>
        </p:nvSpPr>
        <p:spPr>
          <a:xfrm>
            <a:off x="4632294" y="151557"/>
            <a:ext cx="292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MISE A JOUR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B40A185-E61B-4454-BFEF-DA810C597EA9}"/>
              </a:ext>
            </a:extLst>
          </p:cNvPr>
          <p:cNvCxnSpPr/>
          <p:nvPr/>
        </p:nvCxnSpPr>
        <p:spPr>
          <a:xfrm flipH="1" flipV="1">
            <a:off x="7519386" y="2254928"/>
            <a:ext cx="506028" cy="212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4FA1BB-A531-47B0-AD77-E9C5E028BD9C}"/>
              </a:ext>
            </a:extLst>
          </p:cNvPr>
          <p:cNvSpPr/>
          <p:nvPr/>
        </p:nvSpPr>
        <p:spPr>
          <a:xfrm>
            <a:off x="6409678" y="1251751"/>
            <a:ext cx="2171700" cy="83450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9738D-BBF4-4359-8245-27BB71A78F12}"/>
              </a:ext>
            </a:extLst>
          </p:cNvPr>
          <p:cNvSpPr txBox="1"/>
          <p:nvPr/>
        </p:nvSpPr>
        <p:spPr>
          <a:xfrm>
            <a:off x="6870761" y="1516205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JDialog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05A75A2-3D5A-4364-A191-1584AB307A15}"/>
              </a:ext>
            </a:extLst>
          </p:cNvPr>
          <p:cNvCxnSpPr/>
          <p:nvPr/>
        </p:nvCxnSpPr>
        <p:spPr>
          <a:xfrm>
            <a:off x="3506680" y="5442012"/>
            <a:ext cx="1160809" cy="10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7C397-0689-4AC5-A7F2-D68D657A445F}"/>
              </a:ext>
            </a:extLst>
          </p:cNvPr>
          <p:cNvSpPr/>
          <p:nvPr/>
        </p:nvSpPr>
        <p:spPr>
          <a:xfrm>
            <a:off x="1669002" y="4687410"/>
            <a:ext cx="1615736" cy="7546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F82586-9284-4AB3-ACED-86882EE63FBA}"/>
              </a:ext>
            </a:extLst>
          </p:cNvPr>
          <p:cNvSpPr txBox="1"/>
          <p:nvPr/>
        </p:nvSpPr>
        <p:spPr>
          <a:xfrm>
            <a:off x="2082738" y="4874411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JPanel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95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6582E-CD0A-416B-BD4C-0D0443AF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ED9861-55C3-49C3-949D-AAEDC218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7" y="395025"/>
            <a:ext cx="4391759" cy="30203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0BE223-D193-4DD2-B6B1-2DF6ACD4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97" y="2332432"/>
            <a:ext cx="5101005" cy="41445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9F4E87-7B34-43FD-A0AA-3A802F59C000}"/>
              </a:ext>
            </a:extLst>
          </p:cNvPr>
          <p:cNvSpPr txBox="1"/>
          <p:nvPr/>
        </p:nvSpPr>
        <p:spPr>
          <a:xfrm>
            <a:off x="7009290" y="819203"/>
            <a:ext cx="2765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" panose="020B0502040204020203" pitchFamily="34" charset="0"/>
              </a:rPr>
              <a:t>REPORTING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057650-8632-4FC7-A5E5-B54E7B1D9053}"/>
              </a:ext>
            </a:extLst>
          </p:cNvPr>
          <p:cNvCxnSpPr/>
          <p:nvPr/>
        </p:nvCxnSpPr>
        <p:spPr>
          <a:xfrm>
            <a:off x="4199138" y="5548544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C2974F2-33B4-4F85-A34B-45AAAD5DB8F0}"/>
              </a:ext>
            </a:extLst>
          </p:cNvPr>
          <p:cNvSpPr/>
          <p:nvPr/>
        </p:nvSpPr>
        <p:spPr>
          <a:xfrm>
            <a:off x="2059619" y="4989250"/>
            <a:ext cx="1944210" cy="914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9D4D6-E191-4A4A-9D60-0F2115875ADA}"/>
              </a:ext>
            </a:extLst>
          </p:cNvPr>
          <p:cNvSpPr txBox="1"/>
          <p:nvPr/>
        </p:nvSpPr>
        <p:spPr>
          <a:xfrm>
            <a:off x="2322435" y="5256150"/>
            <a:ext cx="12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JFreeChart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36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45F41-CD09-4F52-9A79-7615F984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Versionning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AAE68-0F10-47ED-A5E3-D78C60B4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E81925-A54E-4BD5-BA05-7684DFD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9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85C1C-A29E-4B38-B9AF-D0A23BB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Bilan individuel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FD82EE0-0E87-4A56-867A-FEA81ABAB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2020"/>
              </p:ext>
            </p:extLst>
          </p:nvPr>
        </p:nvGraphicFramePr>
        <p:xfrm>
          <a:off x="838200" y="1825624"/>
          <a:ext cx="10515600" cy="345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92513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9417829"/>
                    </a:ext>
                  </a:extLst>
                </a:gridCol>
              </a:tblGrid>
              <a:tr h="115219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83251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6694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417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D607B-FBFA-4560-ADD9-DE91AFD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2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309B3-B1BA-4BBB-AD1C-2CD711AE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Bilan collectif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AF1A6A-CB57-4440-99F0-DEDC0E2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7C7BE957-8587-493F-BE0C-3CDADDE62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4884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15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61059-76D6-4149-BCCF-CA19682D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26B53-9D5D-4061-A971-CF3F0A24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>
                <a:hlinkClick r:id="rId2"/>
              </a:rPr>
              <a:t>https://openclassrooms.com/fr/courses/26832-apprenez-a-programmer-en-java/25552-structurez-mieux-votre-code-avec-le-pattern-mvc</a:t>
            </a:r>
            <a:endParaRPr lang="fr-FR" sz="1200" dirty="0"/>
          </a:p>
          <a:p>
            <a:r>
              <a:rPr lang="fr-FR" sz="1200" dirty="0">
                <a:hlinkClick r:id="rId3"/>
              </a:rPr>
              <a:t>https://openclassrooms.com/fr/courses/26832-apprenez-a-programmer-en-java/26830-liez-vos-tables-avec-des-objets-java-le-pattern-dao</a:t>
            </a:r>
            <a:endParaRPr lang="fr-FR" sz="1200" dirty="0"/>
          </a:p>
          <a:p>
            <a:r>
              <a:rPr lang="fr-FR" sz="1200" dirty="0">
                <a:hlinkClick r:id="rId4"/>
              </a:rPr>
              <a:t>https://stackoverflow.com/questions/3213045/centering-text-in-a-jtextarea-or-jtextpane-horizontal-text-alignment</a:t>
            </a:r>
            <a:endParaRPr lang="fr-FR" sz="1200" dirty="0"/>
          </a:p>
          <a:p>
            <a:r>
              <a:rPr lang="fr-FR" sz="1200" dirty="0">
                <a:hlinkClick r:id="rId5" tooltip="https://stackoverflow.com/questions/4128872/how-to-get-the-name-of-the-day-from-java-sql-timestamp-object"/>
              </a:rPr>
              <a:t>https://stackoverflow.com/questions/4128872/how-to-get-the-name-of-the-day-from-java-sql-timestamp-object</a:t>
            </a:r>
            <a:endParaRPr lang="fr-FR" sz="1200" dirty="0"/>
          </a:p>
          <a:p>
            <a:r>
              <a:rPr lang="fr-FR" sz="1200" dirty="0">
                <a:hlinkClick r:id="rId6"/>
              </a:rPr>
              <a:t>https://pedago-ece.campusonline.me/pluginfile.php/233754/mod_resource/content/1/JFreeChart</a:t>
            </a:r>
            <a:r>
              <a:rPr lang="fr-FR" sz="1200">
                <a:hlinkClick r:id="rId6"/>
              </a:rPr>
              <a:t>.pdf</a:t>
            </a:r>
            <a:endParaRPr lang="fr-FR" sz="1200" dirty="0"/>
          </a:p>
          <a:p>
            <a:r>
              <a:rPr lang="fr-FR" sz="1200" dirty="0">
                <a:hlinkClick r:id="rId7"/>
              </a:rPr>
              <a:t>https://cyrille-herby.developpez.com/tutoriels/java/mapper-sa-base-donnees-avec-pattern-dao/</a:t>
            </a:r>
            <a:endParaRPr lang="fr-FR" sz="1200" dirty="0"/>
          </a:p>
          <a:p>
            <a:r>
              <a:rPr lang="fr-FR" sz="1200" dirty="0">
                <a:hlinkClick r:id="rId8"/>
              </a:rPr>
              <a:t>https://stackoverflow.com/questions/31189811/how-to-get-date-value-from-jspinner</a:t>
            </a:r>
            <a:endParaRPr lang="fr-FR" sz="1200" dirty="0"/>
          </a:p>
          <a:p>
            <a:r>
              <a:rPr lang="fr-FR" sz="1200" dirty="0">
                <a:hlinkClick r:id="rId9"/>
              </a:rPr>
              <a:t>https://examples.javacodegeeks.com/core-java/util/date/java-util-date-to-java-sql-date/</a:t>
            </a:r>
            <a:endParaRPr lang="fr-FR" sz="1200" dirty="0"/>
          </a:p>
          <a:p>
            <a:r>
              <a:rPr lang="fr-FR" sz="1200" dirty="0">
                <a:hlinkClick r:id="rId10"/>
              </a:rPr>
              <a:t>https://stackoverflow.com/questions/7350893/click-event-on-jtable-java</a:t>
            </a:r>
            <a:endParaRPr lang="fr-FR" sz="1200" dirty="0"/>
          </a:p>
          <a:p>
            <a:r>
              <a:rPr lang="fr-FR" sz="1200" dirty="0">
                <a:hlinkClick r:id="rId11"/>
              </a:rPr>
              <a:t>https://javanepal.wordpress.com/2010/06/30/adding-jlabel-in-jtable/</a:t>
            </a:r>
            <a:endParaRPr lang="fr-FR" sz="1200" dirty="0"/>
          </a:p>
          <a:p>
            <a:r>
              <a:rPr lang="fr-FR" sz="1200" dirty="0">
                <a:hlinkClick r:id="rId12"/>
              </a:rPr>
              <a:t>https://www.programmez.com/content/jtable-mettre-un-jlabel-et-un-jbutton</a:t>
            </a:r>
            <a:endParaRPr lang="fr-FR" sz="1200" dirty="0"/>
          </a:p>
          <a:p>
            <a:r>
              <a:rPr lang="fr-FR" sz="1200" dirty="0">
                <a:hlinkClick r:id="rId13"/>
              </a:rPr>
              <a:t>https://koor.fr/Java/TutorialSwing/swing_JToolBar.wp</a:t>
            </a:r>
            <a:endParaRPr lang="fr-FR" sz="1200" dirty="0"/>
          </a:p>
          <a:p>
            <a:r>
              <a:rPr lang="fr-FR" sz="1200" dirty="0">
                <a:hlinkClick r:id="rId14"/>
              </a:rPr>
              <a:t>https://www.flaticon.com/home</a:t>
            </a:r>
            <a:endParaRPr lang="fr-FR" sz="1200" dirty="0"/>
          </a:p>
          <a:p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6E026-F932-4D27-AF98-32378283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3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B543D-0DFB-4992-9E58-7D8D2C98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F4BEA-2A64-4B10-863B-EE98C2D4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26" name="Espace réservé du contenu 2">
            <a:extLst>
              <a:ext uri="{FF2B5EF4-FFF2-40B4-BE49-F238E27FC236}">
                <a16:creationId xmlns:a16="http://schemas.microsoft.com/office/drawing/2014/main" id="{044A2080-96EE-4017-A526-8EAEC02EB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83233"/>
              </p:ext>
            </p:extLst>
          </p:nvPr>
        </p:nvGraphicFramePr>
        <p:xfrm>
          <a:off x="4454652" y="620392"/>
          <a:ext cx="6899148" cy="591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67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E397B-4DAE-4167-A396-B732B119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Répartition des tâches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9FA2C5F-502C-4C20-9386-30F0942F8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0853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451166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239060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246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WANG 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AYLLON 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BEAUJOIS Théo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8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7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7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7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3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85153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75D16C-175B-4E4C-8D96-D97061E0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9B18A-BFDF-4105-B599-DB5BD556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0F868-4786-4B2A-B883-CAF31C90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417B97-0EF7-4631-839C-027E3163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3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4FE57-DD0D-4A85-882E-5F873D8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7DCBD-778E-4FC4-8CF4-19AAB1D4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A5917-6CEA-4758-AA58-8FAA68D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0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C4E78-A099-4899-8C0D-D3339CB3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15310-4BE3-42DB-806A-959D8172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C9A61-228F-410B-9EB0-64AE90D6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18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5AD6C-28FF-4442-9897-FBAC3A90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E99F0-275C-4CE1-877E-9FD3261B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943A1-8DBB-4F84-8AB6-F9FB3AA4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7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E9604-470D-4233-82A3-DB4536B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Design de la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04B162-64B5-4790-AF39-29E591D68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680" y="1825625"/>
            <a:ext cx="6284639" cy="43513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E11FA6-7D7F-4B05-A25A-130E8AD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4DD2EC-93AB-4D54-9B68-295BC25959E8}"/>
              </a:ext>
            </a:extLst>
          </p:cNvPr>
          <p:cNvSpPr txBox="1"/>
          <p:nvPr/>
        </p:nvSpPr>
        <p:spPr>
          <a:xfrm>
            <a:off x="5600700" y="6352143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8952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2BC67-D15B-477A-8F5E-2D45F700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29C338-38D5-4895-8631-3CF108D1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48022"/>
            <a:ext cx="4753211" cy="32381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9CB1DF-0892-4674-857A-A4D2BA7E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2868836"/>
            <a:ext cx="6143625" cy="348751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23B905-F26D-4104-BFD8-C5B3DAE46389}"/>
              </a:ext>
            </a:extLst>
          </p:cNvPr>
          <p:cNvSpPr txBox="1"/>
          <p:nvPr/>
        </p:nvSpPr>
        <p:spPr>
          <a:xfrm>
            <a:off x="7933308" y="280914"/>
            <a:ext cx="194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RECHERCHE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738836-39D8-4CDD-A404-A93EA7EAEF70}"/>
              </a:ext>
            </a:extLst>
          </p:cNvPr>
          <p:cNvCxnSpPr/>
          <p:nvPr/>
        </p:nvCxnSpPr>
        <p:spPr>
          <a:xfrm flipV="1">
            <a:off x="6096000" y="1752600"/>
            <a:ext cx="209550" cy="13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1F540A2-24A4-4FCF-A7F5-D57A0472788E}"/>
              </a:ext>
            </a:extLst>
          </p:cNvPr>
          <p:cNvCxnSpPr/>
          <p:nvPr/>
        </p:nvCxnSpPr>
        <p:spPr>
          <a:xfrm flipH="1">
            <a:off x="2982897" y="3524435"/>
            <a:ext cx="2494625" cy="54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EFD91D9-1DBB-4882-B607-93AE17A2103D}"/>
              </a:ext>
            </a:extLst>
          </p:cNvPr>
          <p:cNvCxnSpPr/>
          <p:nvPr/>
        </p:nvCxnSpPr>
        <p:spPr>
          <a:xfrm flipH="1">
            <a:off x="4110361" y="4838330"/>
            <a:ext cx="1695635" cy="51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307B59F-AFF1-4D5D-AD6E-B6D5590B37BB}"/>
              </a:ext>
            </a:extLst>
          </p:cNvPr>
          <p:cNvCxnSpPr/>
          <p:nvPr/>
        </p:nvCxnSpPr>
        <p:spPr>
          <a:xfrm flipV="1">
            <a:off x="10191565" y="2157274"/>
            <a:ext cx="390618" cy="15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D7B7BB2-BCCB-4B73-B758-835501149F8B}"/>
              </a:ext>
            </a:extLst>
          </p:cNvPr>
          <p:cNvCxnSpPr/>
          <p:nvPr/>
        </p:nvCxnSpPr>
        <p:spPr>
          <a:xfrm flipV="1">
            <a:off x="8753383" y="2547891"/>
            <a:ext cx="301840" cy="113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381F1B3-F44C-47FB-9F8B-F646B365E7E1}"/>
              </a:ext>
            </a:extLst>
          </p:cNvPr>
          <p:cNvCxnSpPr/>
          <p:nvPr/>
        </p:nvCxnSpPr>
        <p:spPr>
          <a:xfrm flipV="1">
            <a:off x="7679184" y="2290439"/>
            <a:ext cx="177554" cy="139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E34DD5-C8A5-4B3E-A256-95908E55F8B9}"/>
              </a:ext>
            </a:extLst>
          </p:cNvPr>
          <p:cNvCxnSpPr/>
          <p:nvPr/>
        </p:nvCxnSpPr>
        <p:spPr>
          <a:xfrm>
            <a:off x="7537142" y="6285390"/>
            <a:ext cx="463858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D12AF-3B59-470D-BCA2-3DE106C901FE}"/>
              </a:ext>
            </a:extLst>
          </p:cNvPr>
          <p:cNvSpPr/>
          <p:nvPr/>
        </p:nvSpPr>
        <p:spPr>
          <a:xfrm>
            <a:off x="5575177" y="1074198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E9351-FF13-4D49-832D-D84AF0B78762}"/>
              </a:ext>
            </a:extLst>
          </p:cNvPr>
          <p:cNvSpPr/>
          <p:nvPr/>
        </p:nvSpPr>
        <p:spPr>
          <a:xfrm>
            <a:off x="1381338" y="3826276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FC1B7-80E0-459E-AC23-AA129FF7F898}"/>
              </a:ext>
            </a:extLst>
          </p:cNvPr>
          <p:cNvSpPr/>
          <p:nvPr/>
        </p:nvSpPr>
        <p:spPr>
          <a:xfrm>
            <a:off x="2545885" y="5095782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5456C-DECB-4021-940B-47BEAA892D6B}"/>
              </a:ext>
            </a:extLst>
          </p:cNvPr>
          <p:cNvSpPr/>
          <p:nvPr/>
        </p:nvSpPr>
        <p:spPr>
          <a:xfrm>
            <a:off x="7297100" y="1784478"/>
            <a:ext cx="1119275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76947A-97D5-47E7-958A-C6DED1907DDB}"/>
              </a:ext>
            </a:extLst>
          </p:cNvPr>
          <p:cNvSpPr/>
          <p:nvPr/>
        </p:nvSpPr>
        <p:spPr>
          <a:xfrm>
            <a:off x="8653139" y="1997090"/>
            <a:ext cx="1152617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20894-AEB8-475A-BF4F-4038C9BC0E5E}"/>
              </a:ext>
            </a:extLst>
          </p:cNvPr>
          <p:cNvSpPr/>
          <p:nvPr/>
        </p:nvSpPr>
        <p:spPr>
          <a:xfrm>
            <a:off x="10191565" y="1563564"/>
            <a:ext cx="1170373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2F890-BC29-4A16-A084-DED7D38DF6BF}"/>
              </a:ext>
            </a:extLst>
          </p:cNvPr>
          <p:cNvSpPr/>
          <p:nvPr/>
        </p:nvSpPr>
        <p:spPr>
          <a:xfrm>
            <a:off x="8062012" y="6315337"/>
            <a:ext cx="1320689" cy="5260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5D6E101-A481-4C04-8E0E-13C5B52C9EE4}"/>
              </a:ext>
            </a:extLst>
          </p:cNvPr>
          <p:cNvSpPr txBox="1"/>
          <p:nvPr/>
        </p:nvSpPr>
        <p:spPr>
          <a:xfrm>
            <a:off x="5740338" y="1152891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ImageIcon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FD29D54-F301-43A5-97E7-22053D0B8099}"/>
              </a:ext>
            </a:extLst>
          </p:cNvPr>
          <p:cNvSpPr txBox="1"/>
          <p:nvPr/>
        </p:nvSpPr>
        <p:spPr>
          <a:xfrm>
            <a:off x="1552670" y="3928939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JTabbedPane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DEDE5BE-EB1E-408B-8FD3-7BE4FA313FC1}"/>
              </a:ext>
            </a:extLst>
          </p:cNvPr>
          <p:cNvSpPr txBox="1"/>
          <p:nvPr/>
        </p:nvSpPr>
        <p:spPr>
          <a:xfrm>
            <a:off x="2830125" y="5198445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JTable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6D7138-E5DD-4B24-92AA-172CD1729C96}"/>
              </a:ext>
            </a:extLst>
          </p:cNvPr>
          <p:cNvSpPr txBox="1"/>
          <p:nvPr/>
        </p:nvSpPr>
        <p:spPr>
          <a:xfrm>
            <a:off x="7305788" y="1816737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JradioButton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717CD22-9F15-4C45-A86F-46B4717A9795}"/>
              </a:ext>
            </a:extLst>
          </p:cNvPr>
          <p:cNvSpPr txBox="1"/>
          <p:nvPr/>
        </p:nvSpPr>
        <p:spPr>
          <a:xfrm>
            <a:off x="8679567" y="2015169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JTextField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B5DB5C1-F189-47FE-82AB-2859196B16B8}"/>
              </a:ext>
            </a:extLst>
          </p:cNvPr>
          <p:cNvSpPr txBox="1"/>
          <p:nvPr/>
        </p:nvSpPr>
        <p:spPr>
          <a:xfrm>
            <a:off x="10231515" y="1590027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JButton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CD8D56F-441B-4D67-95C7-28F4274A63DB}"/>
              </a:ext>
            </a:extLst>
          </p:cNvPr>
          <p:cNvSpPr txBox="1"/>
          <p:nvPr/>
        </p:nvSpPr>
        <p:spPr>
          <a:xfrm>
            <a:off x="8173975" y="6413971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JLabel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161CDD-32B3-40E6-8AB6-FF1C98B1265E}"/>
              </a:ext>
            </a:extLst>
          </p:cNvPr>
          <p:cNvSpPr/>
          <p:nvPr/>
        </p:nvSpPr>
        <p:spPr>
          <a:xfrm>
            <a:off x="9382701" y="4696287"/>
            <a:ext cx="1979237" cy="5021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7ADC262-64F0-4F17-9B00-EA0D61E49B2D}"/>
              </a:ext>
            </a:extLst>
          </p:cNvPr>
          <p:cNvSpPr txBox="1"/>
          <p:nvPr/>
        </p:nvSpPr>
        <p:spPr>
          <a:xfrm>
            <a:off x="9646328" y="4765181"/>
            <a:ext cx="145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BorderLayout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088445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285</Words>
  <Application>Microsoft Office PowerPoint</Application>
  <PresentationFormat>Grand écran</PresentationFormat>
  <Paragraphs>70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Thème Office</vt:lpstr>
      <vt:lpstr>Gestion informatique d’un emploi du temps</vt:lpstr>
      <vt:lpstr>SOMMAIRE</vt:lpstr>
      <vt:lpstr>Répartition des tâches</vt:lpstr>
      <vt:lpstr>Diagramme de classe</vt:lpstr>
      <vt:lpstr>Présentation PowerPoint</vt:lpstr>
      <vt:lpstr>Présentation PowerPoint</vt:lpstr>
      <vt:lpstr>Présentation PowerPoint</vt:lpstr>
      <vt:lpstr>Design de la maquette</vt:lpstr>
      <vt:lpstr>Présentation PowerPoint</vt:lpstr>
      <vt:lpstr>Présentation PowerPoint</vt:lpstr>
      <vt:lpstr>Présentation PowerPoint</vt:lpstr>
      <vt:lpstr>Versionning GIT</vt:lpstr>
      <vt:lpstr>Bilan individuel</vt:lpstr>
      <vt:lpstr>Bilan collectif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informatique d’un emploi du temps</dc:title>
  <dc:creator>David WANG</dc:creator>
  <cp:lastModifiedBy>David WANG</cp:lastModifiedBy>
  <cp:revision>5</cp:revision>
  <dcterms:created xsi:type="dcterms:W3CDTF">2020-06-07T15:42:59Z</dcterms:created>
  <dcterms:modified xsi:type="dcterms:W3CDTF">2020-06-07T16:47:53Z</dcterms:modified>
</cp:coreProperties>
</file>