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/>
    <p:restoredTop sz="94686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365F-413F-6D43-9D08-7B3B7CFFCCD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F58F-3786-8848-AEF7-7680247E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6AFB404-BE09-40D1-8FBF-27B2984A4A66}"/>
              </a:ext>
            </a:extLst>
          </p:cNvPr>
          <p:cNvCxnSpPr>
            <a:cxnSpLocks/>
          </p:cNvCxnSpPr>
          <p:nvPr/>
        </p:nvCxnSpPr>
        <p:spPr>
          <a:xfrm flipH="1">
            <a:off x="5233529" y="3465510"/>
            <a:ext cx="1" cy="152813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19685F-2F49-431B-BF38-94E77BD7D017}"/>
              </a:ext>
            </a:extLst>
          </p:cNvPr>
          <p:cNvSpPr/>
          <p:nvPr/>
        </p:nvSpPr>
        <p:spPr>
          <a:xfrm>
            <a:off x="2333231" y="1995062"/>
            <a:ext cx="8300478" cy="333402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05F2C1-BF55-4D88-8268-67B6FEA1AF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694" y="2866218"/>
            <a:ext cx="657939" cy="6572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08FCA6F-766C-4E71-8C4A-673CF894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614" y="2596823"/>
            <a:ext cx="2543175" cy="19716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E5453D6-22CB-4AD6-8810-6FE8D7A5C19F}"/>
              </a:ext>
            </a:extLst>
          </p:cNvPr>
          <p:cNvSpPr txBox="1"/>
          <p:nvPr/>
        </p:nvSpPr>
        <p:spPr>
          <a:xfrm>
            <a:off x="4517902" y="3828220"/>
            <a:ext cx="74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CC08EC-35AB-4A16-8070-5D6CEC861FC5}"/>
              </a:ext>
            </a:extLst>
          </p:cNvPr>
          <p:cNvSpPr txBox="1"/>
          <p:nvPr/>
        </p:nvSpPr>
        <p:spPr>
          <a:xfrm>
            <a:off x="6649946" y="3856440"/>
            <a:ext cx="74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5BB47C-73B9-4ED3-86D0-9DFB580D47F8}"/>
              </a:ext>
            </a:extLst>
          </p:cNvPr>
          <p:cNvSpPr txBox="1"/>
          <p:nvPr/>
        </p:nvSpPr>
        <p:spPr>
          <a:xfrm>
            <a:off x="4842508" y="3492279"/>
            <a:ext cx="99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B522D-DA09-4AB8-8741-C36D138CC958}"/>
              </a:ext>
            </a:extLst>
          </p:cNvPr>
          <p:cNvSpPr txBox="1"/>
          <p:nvPr/>
        </p:nvSpPr>
        <p:spPr>
          <a:xfrm>
            <a:off x="6395121" y="3492279"/>
            <a:ext cx="99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HA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1BD8BAF-F3C4-43AB-BF22-9E6E36CB6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38" y="5623153"/>
            <a:ext cx="1921268" cy="1074392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2F6AE36-5BFF-4F1E-9971-22D91CC68BB9}"/>
              </a:ext>
            </a:extLst>
          </p:cNvPr>
          <p:cNvCxnSpPr>
            <a:cxnSpLocks/>
          </p:cNvCxnSpPr>
          <p:nvPr/>
        </p:nvCxnSpPr>
        <p:spPr>
          <a:xfrm>
            <a:off x="1762943" y="5586701"/>
            <a:ext cx="444987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90CC961-42A7-4A04-B8B5-799EC369E8C6}"/>
              </a:ext>
            </a:extLst>
          </p:cNvPr>
          <p:cNvSpPr txBox="1"/>
          <p:nvPr/>
        </p:nvSpPr>
        <p:spPr>
          <a:xfrm>
            <a:off x="2247838" y="5407078"/>
            <a:ext cx="196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IPSec</a:t>
            </a:r>
            <a:r>
              <a:rPr lang="en-US" sz="1600" dirty="0"/>
              <a:t> Tunnel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ECF704-22C7-4523-BCAF-7FEBDF98FA24}"/>
              </a:ext>
            </a:extLst>
          </p:cNvPr>
          <p:cNvSpPr txBox="1"/>
          <p:nvPr/>
        </p:nvSpPr>
        <p:spPr>
          <a:xfrm>
            <a:off x="5389887" y="4903404"/>
            <a:ext cx="74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VGW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8B1C1F6-FDE1-46C7-9BE2-06DFB9C19ED1}"/>
              </a:ext>
            </a:extLst>
          </p:cNvPr>
          <p:cNvSpPr/>
          <p:nvPr/>
        </p:nvSpPr>
        <p:spPr>
          <a:xfrm>
            <a:off x="4270850" y="5994478"/>
            <a:ext cx="2009968" cy="803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50B01A-9482-4FD4-92ED-5EE40ED8DDDC}"/>
              </a:ext>
            </a:extLst>
          </p:cNvPr>
          <p:cNvSpPr txBox="1"/>
          <p:nvPr/>
        </p:nvSpPr>
        <p:spPr>
          <a:xfrm>
            <a:off x="4571587" y="6134536"/>
            <a:ext cx="143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Corporate Data Center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F06936C-2AAB-491E-8339-66AB121D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886" y="5846610"/>
            <a:ext cx="381000" cy="4953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1B1B9-D855-481B-B312-FB59CE741DDB}"/>
              </a:ext>
            </a:extLst>
          </p:cNvPr>
          <p:cNvSpPr/>
          <p:nvPr/>
        </p:nvSpPr>
        <p:spPr>
          <a:xfrm>
            <a:off x="1484874" y="304967"/>
            <a:ext cx="2399071" cy="1278193"/>
          </a:xfrm>
          <a:prstGeom prst="roundRect">
            <a:avLst/>
          </a:prstGeom>
          <a:noFill/>
          <a:ln w="222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53F5D4-8739-405C-A42E-918B93B9A7EE}"/>
              </a:ext>
            </a:extLst>
          </p:cNvPr>
          <p:cNvSpPr/>
          <p:nvPr/>
        </p:nvSpPr>
        <p:spPr>
          <a:xfrm>
            <a:off x="4277237" y="304967"/>
            <a:ext cx="2399071" cy="1278193"/>
          </a:xfrm>
          <a:prstGeom prst="roundRect">
            <a:avLst/>
          </a:prstGeom>
          <a:noFill/>
          <a:ln w="222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D40021-F61C-43F5-8FA2-463E83E35251}"/>
              </a:ext>
            </a:extLst>
          </p:cNvPr>
          <p:cNvSpPr/>
          <p:nvPr/>
        </p:nvSpPr>
        <p:spPr>
          <a:xfrm>
            <a:off x="7443222" y="304967"/>
            <a:ext cx="2399071" cy="1278193"/>
          </a:xfrm>
          <a:prstGeom prst="roundRect">
            <a:avLst/>
          </a:prstGeom>
          <a:noFill/>
          <a:ln w="222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2DBB-F265-4DE4-963D-D9140F65E0D3}"/>
              </a:ext>
            </a:extLst>
          </p:cNvPr>
          <p:cNvSpPr txBox="1"/>
          <p:nvPr/>
        </p:nvSpPr>
        <p:spPr>
          <a:xfrm>
            <a:off x="6636552" y="314798"/>
            <a:ext cx="963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.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BA56E-92AD-43CA-9786-005A09821D5A}"/>
              </a:ext>
            </a:extLst>
          </p:cNvPr>
          <p:cNvSpPr txBox="1"/>
          <p:nvPr/>
        </p:nvSpPr>
        <p:spPr>
          <a:xfrm>
            <a:off x="1981405" y="370147"/>
            <a:ext cx="15536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Spoke VPC </a:t>
            </a:r>
          </a:p>
          <a:p>
            <a:pPr algn="ctr"/>
            <a:r>
              <a:rPr lang="en-US" dirty="0"/>
              <a:t>A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3E2D2EB-105D-48B4-AF21-2A48DCA6BB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852" y="1077027"/>
            <a:ext cx="412429" cy="41242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DA374DA1-17F7-4525-969A-50E0AF69C7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alphaModFix amt="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1754" y="2866218"/>
            <a:ext cx="666559" cy="66655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11E6CE-FA5B-4941-B7DF-53825661F118}"/>
              </a:ext>
            </a:extLst>
          </p:cNvPr>
          <p:cNvCxnSpPr>
            <a:cxnSpLocks/>
          </p:cNvCxnSpPr>
          <p:nvPr/>
        </p:nvCxnSpPr>
        <p:spPr>
          <a:xfrm flipV="1">
            <a:off x="2490401" y="1809224"/>
            <a:ext cx="5936598" cy="13019"/>
          </a:xfrm>
          <a:prstGeom prst="line">
            <a:avLst/>
          </a:prstGeom>
          <a:ln w="22225" cmpd="sng">
            <a:solidFill>
              <a:srgbClr val="E860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A4C593-0F48-492D-BD7A-9489322578A0}"/>
              </a:ext>
            </a:extLst>
          </p:cNvPr>
          <p:cNvCxnSpPr>
            <a:cxnSpLocks/>
          </p:cNvCxnSpPr>
          <p:nvPr/>
        </p:nvCxnSpPr>
        <p:spPr>
          <a:xfrm flipV="1">
            <a:off x="4063820" y="1822243"/>
            <a:ext cx="3327" cy="1005571"/>
          </a:xfrm>
          <a:prstGeom prst="line">
            <a:avLst/>
          </a:prstGeom>
          <a:ln w="22225" cmpd="sng">
            <a:solidFill>
              <a:srgbClr val="E860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D4CC05D-C9C8-41CC-804B-396741DBA5E2}"/>
              </a:ext>
            </a:extLst>
          </p:cNvPr>
          <p:cNvCxnSpPr>
            <a:cxnSpLocks/>
          </p:cNvCxnSpPr>
          <p:nvPr/>
        </p:nvCxnSpPr>
        <p:spPr>
          <a:xfrm flipV="1">
            <a:off x="5356927" y="1527097"/>
            <a:ext cx="0" cy="1348943"/>
          </a:xfrm>
          <a:prstGeom prst="line">
            <a:avLst/>
          </a:prstGeom>
          <a:ln w="22225" cmpd="sng">
            <a:solidFill>
              <a:srgbClr val="E860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3A50349-60BE-4B71-92B0-F698A341A941}"/>
              </a:ext>
            </a:extLst>
          </p:cNvPr>
          <p:cNvCxnSpPr>
            <a:cxnSpLocks/>
          </p:cNvCxnSpPr>
          <p:nvPr/>
        </p:nvCxnSpPr>
        <p:spPr>
          <a:xfrm flipH="1">
            <a:off x="1762943" y="5945955"/>
            <a:ext cx="400250" cy="0"/>
          </a:xfrm>
          <a:prstGeom prst="line">
            <a:avLst/>
          </a:prstGeom>
          <a:ln w="22225" cmpd="sng">
            <a:solidFill>
              <a:srgbClr val="E860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2237B1F-1966-4A9C-81CE-FA2A8D94DAAE}"/>
              </a:ext>
            </a:extLst>
          </p:cNvPr>
          <p:cNvSpPr txBox="1"/>
          <p:nvPr/>
        </p:nvSpPr>
        <p:spPr>
          <a:xfrm>
            <a:off x="2227308" y="5779585"/>
            <a:ext cx="1803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Aviatrix Central Controller Traffic</a:t>
            </a:r>
          </a:p>
          <a:p>
            <a:r>
              <a:rPr lang="en-US" sz="1600" dirty="0"/>
              <a:t>(SQS, HTTPS)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4616" y="15831"/>
            <a:ext cx="7420708" cy="6858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7DC6E3-7FE0-408E-9983-97C608C71DD7}"/>
              </a:ext>
            </a:extLst>
          </p:cNvPr>
          <p:cNvCxnSpPr>
            <a:cxnSpLocks/>
          </p:cNvCxnSpPr>
          <p:nvPr/>
        </p:nvCxnSpPr>
        <p:spPr>
          <a:xfrm flipH="1" flipV="1">
            <a:off x="5476389" y="3440534"/>
            <a:ext cx="1602647" cy="244787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8FA45327-60EB-4FB8-A335-66D2FA05CC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329" y="1076468"/>
            <a:ext cx="413546" cy="41354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3E2D2EB-105D-48B4-AF21-2A48DCA6BB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217" y="1077027"/>
            <a:ext cx="412429" cy="41242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3E2D2EB-105D-48B4-AF21-2A48DCA6BB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960" y="1077027"/>
            <a:ext cx="412429" cy="41242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18E235-2D83-4626-B78D-F96D1DDFCA18}"/>
              </a:ext>
            </a:extLst>
          </p:cNvPr>
          <p:cNvCxnSpPr>
            <a:cxnSpLocks/>
          </p:cNvCxnSpPr>
          <p:nvPr/>
        </p:nvCxnSpPr>
        <p:spPr>
          <a:xfrm flipV="1">
            <a:off x="2490401" y="1468906"/>
            <a:ext cx="5837" cy="327899"/>
          </a:xfrm>
          <a:prstGeom prst="line">
            <a:avLst/>
          </a:prstGeom>
          <a:ln w="22225" cmpd="sng">
            <a:solidFill>
              <a:srgbClr val="E860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46BA56E-92AD-43CA-9786-005A09821D5A}"/>
              </a:ext>
            </a:extLst>
          </p:cNvPr>
          <p:cNvSpPr txBox="1"/>
          <p:nvPr/>
        </p:nvSpPr>
        <p:spPr>
          <a:xfrm>
            <a:off x="4729361" y="370147"/>
            <a:ext cx="15536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Spoke VPC 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6BA56E-92AD-43CA-9786-005A09821D5A}"/>
              </a:ext>
            </a:extLst>
          </p:cNvPr>
          <p:cNvSpPr txBox="1"/>
          <p:nvPr/>
        </p:nvSpPr>
        <p:spPr>
          <a:xfrm>
            <a:off x="7917560" y="370147"/>
            <a:ext cx="15536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Spoke VPC </a:t>
            </a:r>
          </a:p>
          <a:p>
            <a:pPr algn="ctr"/>
            <a:r>
              <a:rPr lang="en-US" dirty="0"/>
              <a:t>‘n’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E245BE-7C74-4F84-B00D-E45E0FC225DB}"/>
              </a:ext>
            </a:extLst>
          </p:cNvPr>
          <p:cNvCxnSpPr>
            <a:cxnSpLocks/>
          </p:cNvCxnSpPr>
          <p:nvPr/>
        </p:nvCxnSpPr>
        <p:spPr>
          <a:xfrm>
            <a:off x="2612019" y="1435501"/>
            <a:ext cx="2406209" cy="1496083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C31305-90CB-4900-A9C5-024674A15307}"/>
              </a:ext>
            </a:extLst>
          </p:cNvPr>
          <p:cNvCxnSpPr>
            <a:cxnSpLocks/>
          </p:cNvCxnSpPr>
          <p:nvPr/>
        </p:nvCxnSpPr>
        <p:spPr>
          <a:xfrm>
            <a:off x="5233229" y="1489456"/>
            <a:ext cx="524" cy="141574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793EC6-DFCC-4630-AE4F-2422EBE5BCAE}"/>
              </a:ext>
            </a:extLst>
          </p:cNvPr>
          <p:cNvCxnSpPr>
            <a:cxnSpLocks/>
          </p:cNvCxnSpPr>
          <p:nvPr/>
        </p:nvCxnSpPr>
        <p:spPr>
          <a:xfrm flipH="1">
            <a:off x="5555217" y="1449836"/>
            <a:ext cx="2673017" cy="145536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DB1AC3D5-B7AA-4163-927B-716F01839D3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169" y="2866218"/>
            <a:ext cx="646914" cy="64691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3DFEA9-2A35-4A12-9FB0-2FD8CB1BC08E}"/>
              </a:ext>
            </a:extLst>
          </p:cNvPr>
          <p:cNvSpPr/>
          <p:nvPr/>
        </p:nvSpPr>
        <p:spPr>
          <a:xfrm>
            <a:off x="2839869" y="2462623"/>
            <a:ext cx="5034115" cy="25189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7F7445-6184-42C2-AA86-DB5C65992126}"/>
              </a:ext>
            </a:extLst>
          </p:cNvPr>
          <p:cNvSpPr/>
          <p:nvPr/>
        </p:nvSpPr>
        <p:spPr>
          <a:xfrm>
            <a:off x="6139356" y="2674583"/>
            <a:ext cx="1440425" cy="155129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B5B3833-B39C-40C4-8A14-64B1464800D9}"/>
              </a:ext>
            </a:extLst>
          </p:cNvPr>
          <p:cNvSpPr/>
          <p:nvPr/>
        </p:nvSpPr>
        <p:spPr>
          <a:xfrm>
            <a:off x="3401984" y="2670541"/>
            <a:ext cx="2551407" cy="155129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A889C-FB61-4E28-9EB5-DF0FAB5F9ECF}"/>
              </a:ext>
            </a:extLst>
          </p:cNvPr>
          <p:cNvSpPr txBox="1"/>
          <p:nvPr/>
        </p:nvSpPr>
        <p:spPr>
          <a:xfrm>
            <a:off x="2875514" y="4359018"/>
            <a:ext cx="2557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Transit VPC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7DA2902A-12F9-4529-BFDB-16E0050D6E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6182" y="2261105"/>
            <a:ext cx="741291" cy="4609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A45327-60EB-4FB8-A335-66D2FA05CC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9964" y="1076468"/>
            <a:ext cx="413546" cy="41354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FA45327-60EB-4FB8-A335-66D2FA05CC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72" y="1076468"/>
            <a:ext cx="413546" cy="41354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DA2902A-12F9-4529-BFDB-16E0050D6E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940" y="18162"/>
            <a:ext cx="741291" cy="46098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DA2902A-12F9-4529-BFDB-16E0050D6E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745" y="18162"/>
            <a:ext cx="741291" cy="4609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DA2902A-12F9-4529-BFDB-16E0050D6E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193" y="18162"/>
            <a:ext cx="741291" cy="460986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18E235-2D83-4626-B78D-F96D1DDFCA18}"/>
              </a:ext>
            </a:extLst>
          </p:cNvPr>
          <p:cNvCxnSpPr>
            <a:cxnSpLocks/>
          </p:cNvCxnSpPr>
          <p:nvPr/>
        </p:nvCxnSpPr>
        <p:spPr>
          <a:xfrm flipV="1">
            <a:off x="8426999" y="1463565"/>
            <a:ext cx="5837" cy="327899"/>
          </a:xfrm>
          <a:prstGeom prst="line">
            <a:avLst/>
          </a:prstGeom>
          <a:ln w="22225" cmpd="sng">
            <a:solidFill>
              <a:srgbClr val="E860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6AFB404-BE09-40D1-8FBF-27B2984A4A66}"/>
              </a:ext>
            </a:extLst>
          </p:cNvPr>
          <p:cNvCxnSpPr>
            <a:cxnSpLocks/>
          </p:cNvCxnSpPr>
          <p:nvPr/>
        </p:nvCxnSpPr>
        <p:spPr>
          <a:xfrm>
            <a:off x="5103274" y="5111572"/>
            <a:ext cx="0" cy="834383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59936" y="30205"/>
            <a:ext cx="8963499" cy="157737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AFB404-BE09-40D1-8FBF-27B2984A4A66}"/>
              </a:ext>
            </a:extLst>
          </p:cNvPr>
          <p:cNvCxnSpPr>
            <a:cxnSpLocks/>
          </p:cNvCxnSpPr>
          <p:nvPr/>
        </p:nvCxnSpPr>
        <p:spPr>
          <a:xfrm>
            <a:off x="5357143" y="5111572"/>
            <a:ext cx="0" cy="834383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67572249-7969-469E-8A65-085DDE095DB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365" y="4785581"/>
            <a:ext cx="439994" cy="4564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9825" y="5089502"/>
            <a:ext cx="882906" cy="88290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88721" y="5688144"/>
            <a:ext cx="697282" cy="697282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091566" y="5346979"/>
            <a:ext cx="5731662" cy="148437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6894" y="2484277"/>
            <a:ext cx="282663" cy="26981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E5BB47C-73B9-4ED3-86D0-9DFB580D47F8}"/>
              </a:ext>
            </a:extLst>
          </p:cNvPr>
          <p:cNvSpPr txBox="1"/>
          <p:nvPr/>
        </p:nvSpPr>
        <p:spPr>
          <a:xfrm>
            <a:off x="3575844" y="3492279"/>
            <a:ext cx="107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Centralized Controller</a:t>
            </a:r>
          </a:p>
        </p:txBody>
      </p:sp>
    </p:spTree>
    <p:extLst>
      <p:ext uri="{BB962C8B-B14F-4D97-AF65-F5344CB8AC3E}">
        <p14:creationId xmlns:p14="http://schemas.microsoft.com/office/powerpoint/2010/main" val="63657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8572</TotalTime>
  <Words>39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Balachandran</dc:creator>
  <cp:lastModifiedBy>Jorge Bonilla</cp:lastModifiedBy>
  <cp:revision>57</cp:revision>
  <dcterms:created xsi:type="dcterms:W3CDTF">2017-03-09T14:46:48Z</dcterms:created>
  <dcterms:modified xsi:type="dcterms:W3CDTF">2018-02-12T23:10:58Z</dcterms:modified>
</cp:coreProperties>
</file>