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4BE0-1C02-D6F2-9B77-4FCE90AD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077DB-6B21-02AB-74E5-42EEC73F1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8E3C-0A14-54ED-4A9F-320BB733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613-C25A-435F-848A-02893E76B6A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37D21-92F8-015D-376D-D6212613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702F7-438C-AA5D-7F64-EC9F8824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E370-F5C5-496E-995E-3781283D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5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BF91-E504-5A42-6B11-C22F5082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59B45-01FA-83A6-320E-449CFC2F6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7531E-1870-3EFB-F6F6-25ED7C0A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613-C25A-435F-848A-02893E76B6A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8D59E-10BA-530F-C0ED-A8F735FE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842A6-B4BF-7967-522B-4F70DF95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E370-F5C5-496E-995E-3781283D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9BEAA-3DCE-BD9C-821F-F56B3011C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60F43-FD73-2EEA-779E-85BBA87A5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8C7CD-3D00-1F01-8EF3-B3B0DF15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613-C25A-435F-848A-02893E76B6A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06F7-D530-4F89-74D8-D601C1AB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E8EE3-F534-1187-DDA6-4505827D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E370-F5C5-496E-995E-3781283D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E7C1-C8CB-4124-8964-27CCF485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ACB4-A47C-0DFC-2087-C3D5475C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C90C8-C3CC-300A-ECE5-2488E92E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613-C25A-435F-848A-02893E76B6A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F1DCA-9A7C-5C2B-57C7-07DB377A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23EC-A432-815A-55CD-EF47A35F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E370-F5C5-496E-995E-3781283D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8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E0C3-8690-4FED-27FE-2FD197AA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164F7-A91C-3C75-CC36-DC45F1BB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D6A25-CA49-FC38-2813-610F68C2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613-C25A-435F-848A-02893E76B6A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2EC2-11C8-5C91-930D-13CDBD60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8EEBD-200E-9D18-07AA-5876831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E370-F5C5-496E-995E-3781283D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0F5C-08C1-F0F6-AA64-FDAFD08C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7756-0429-A0FE-D286-C3CFFB255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B6950-22DC-CC93-EEE4-CBF14061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5CF41-CD73-C12E-2AE7-3184FB9C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613-C25A-435F-848A-02893E76B6A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26B9C-8A53-57C4-26D4-00E5C28E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E6B97-A97A-BC50-B94D-DDC4F483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E370-F5C5-496E-995E-3781283D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4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765C-872A-113E-5FA1-4919CC0B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EAED7-3D55-44FA-D2AD-16F5D305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89C42-8749-6D14-0E28-BD68477C7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0221E-10AF-6C67-3F84-27CD31FD1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14A46-C22A-FB7F-B74E-1A9E854D8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4D3E6-65C4-79A0-0B98-D5596782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613-C25A-435F-848A-02893E76B6A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FB3D7-8F09-314C-B756-345C5212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DAEAF-C257-622F-758C-1E487550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E370-F5C5-496E-995E-3781283D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3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3046-F8E5-F3CE-DF58-3FFC87E8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5F129-ADC8-21BA-BCB7-75483FB2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613-C25A-435F-848A-02893E76B6A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A26E6-1817-AE94-A4AC-BF0DFD26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9188C-B037-249F-9358-BCC753A0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E370-F5C5-496E-995E-3781283D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6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450EC-7076-FB03-FDB8-F8DD6CAA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613-C25A-435F-848A-02893E76B6A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EE065-CEBE-501D-0203-1C0C31B8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DDBA7-F756-16EA-92A2-37A1779A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E370-F5C5-496E-995E-3781283D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8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E91F-1DF1-0E7F-0DC6-F7EA9A3A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ABA6-48CE-100D-54CA-9F0B93D1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655A6-6AD9-DC50-0894-26959F6E7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CFDDB-B648-9A30-6A18-A090C359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613-C25A-435F-848A-02893E76B6A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76217-2C1E-473B-4850-97E83559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BA17F-2FDA-9793-65DD-122FFFE2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E370-F5C5-496E-995E-3781283D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6627-8A03-E87D-2332-FECCF754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8E773-E98E-7208-9150-36A817C5A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10305-0018-BFC4-5803-EBDB78450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6E99F-8F55-2A21-FD8D-77304220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0613-C25A-435F-848A-02893E76B6A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7705F-2688-7098-C246-5C6665FE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34137-05F5-EA28-0300-BA701621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E370-F5C5-496E-995E-3781283D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F53E2-658D-2831-EAE7-555BDF3B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76F8-A2C0-534F-62B1-3F9CC7E9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247-BA23-83C0-1309-0B269714A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E0613-C25A-435F-848A-02893E76B6A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E007C-F90F-7A1F-6892-4F12BBF35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1A6B8-67B3-D571-79BA-0673F0324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E370-F5C5-496E-995E-3781283D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4701701-1D8A-341A-72DA-FAF119482598}"/>
              </a:ext>
            </a:extLst>
          </p:cNvPr>
          <p:cNvSpPr/>
          <p:nvPr/>
        </p:nvSpPr>
        <p:spPr>
          <a:xfrm rot="1245631">
            <a:off x="3699005" y="1346761"/>
            <a:ext cx="3646483" cy="4740705"/>
          </a:xfrm>
          <a:custGeom>
            <a:avLst/>
            <a:gdLst>
              <a:gd name="connsiteX0" fmla="*/ 964358 w 3646483"/>
              <a:gd name="connsiteY0" fmla="*/ 113468 h 4740705"/>
              <a:gd name="connsiteX1" fmla="*/ 2628132 w 3646483"/>
              <a:gd name="connsiteY1" fmla="*/ 619945 h 4740705"/>
              <a:gd name="connsiteX2" fmla="*/ 2682360 w 3646483"/>
              <a:gd name="connsiteY2" fmla="*/ 937549 h 4740705"/>
              <a:gd name="connsiteX3" fmla="*/ 2677507 w 3646483"/>
              <a:gd name="connsiteY3" fmla="*/ 998055 h 4740705"/>
              <a:gd name="connsiteX4" fmla="*/ 2776403 w 3646483"/>
              <a:gd name="connsiteY4" fmla="*/ 998055 h 4740705"/>
              <a:gd name="connsiteX5" fmla="*/ 2776403 w 3646483"/>
              <a:gd name="connsiteY5" fmla="*/ 1127364 h 4740705"/>
              <a:gd name="connsiteX6" fmla="*/ 2657495 w 3646483"/>
              <a:gd name="connsiteY6" fmla="*/ 1127364 h 4740705"/>
              <a:gd name="connsiteX7" fmla="*/ 2655804 w 3646483"/>
              <a:gd name="connsiteY7" fmla="*/ 1135918 h 4740705"/>
              <a:gd name="connsiteX8" fmla="*/ 3100809 w 3646483"/>
              <a:gd name="connsiteY8" fmla="*/ 2309838 h 4740705"/>
              <a:gd name="connsiteX9" fmla="*/ 3137945 w 3646483"/>
              <a:gd name="connsiteY9" fmla="*/ 2342548 h 4740705"/>
              <a:gd name="connsiteX10" fmla="*/ 3512417 w 3646483"/>
              <a:gd name="connsiteY10" fmla="*/ 2965712 h 4740705"/>
              <a:gd name="connsiteX11" fmla="*/ 3458381 w 3646483"/>
              <a:gd name="connsiteY11" fmla="*/ 4068217 h 4740705"/>
              <a:gd name="connsiteX12" fmla="*/ 1718636 w 3646483"/>
              <a:gd name="connsiteY12" fmla="*/ 4727713 h 4740705"/>
              <a:gd name="connsiteX13" fmla="*/ 947333 w 3646483"/>
              <a:gd name="connsiteY13" fmla="*/ 3938074 h 4740705"/>
              <a:gd name="connsiteX14" fmla="*/ 814613 w 3646483"/>
              <a:gd name="connsiteY14" fmla="*/ 3223267 h 4740705"/>
              <a:gd name="connsiteX15" fmla="*/ 820734 w 3646483"/>
              <a:gd name="connsiteY15" fmla="*/ 3174161 h 4740705"/>
              <a:gd name="connsiteX16" fmla="*/ 375729 w 3646483"/>
              <a:gd name="connsiteY16" fmla="*/ 2000240 h 4740705"/>
              <a:gd name="connsiteX17" fmla="*/ 368793 w 3646483"/>
              <a:gd name="connsiteY17" fmla="*/ 1994957 h 4740705"/>
              <a:gd name="connsiteX18" fmla="*/ 279765 w 3646483"/>
              <a:gd name="connsiteY18" fmla="*/ 2073781 h 4740705"/>
              <a:gd name="connsiteX19" fmla="*/ 194047 w 3646483"/>
              <a:gd name="connsiteY19" fmla="*/ 1976966 h 4740705"/>
              <a:gd name="connsiteX20" fmla="*/ 268092 w 3646483"/>
              <a:gd name="connsiteY20" fmla="*/ 1911407 h 4740705"/>
              <a:gd name="connsiteX21" fmla="*/ 224348 w 3646483"/>
              <a:gd name="connsiteY21" fmla="*/ 1869322 h 4740705"/>
              <a:gd name="connsiteX22" fmla="*/ 54411 w 3646483"/>
              <a:gd name="connsiteY22" fmla="*/ 1595581 h 4740705"/>
              <a:gd name="connsiteX23" fmla="*/ 964358 w 3646483"/>
              <a:gd name="connsiteY23" fmla="*/ 113468 h 474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46483" h="4740705">
                <a:moveTo>
                  <a:pt x="964358" y="113468"/>
                </a:moveTo>
                <a:cubicBezTo>
                  <a:pt x="1675072" y="-155946"/>
                  <a:pt x="2419969" y="70811"/>
                  <a:pt x="2628132" y="619945"/>
                </a:cubicBezTo>
                <a:cubicBezTo>
                  <a:pt x="2667163" y="722907"/>
                  <a:pt x="2684553" y="829893"/>
                  <a:pt x="2682360" y="937549"/>
                </a:cubicBezTo>
                <a:lnTo>
                  <a:pt x="2677507" y="998055"/>
                </a:lnTo>
                <a:lnTo>
                  <a:pt x="2776403" y="998055"/>
                </a:lnTo>
                <a:lnTo>
                  <a:pt x="2776403" y="1127364"/>
                </a:lnTo>
                <a:lnTo>
                  <a:pt x="2657495" y="1127364"/>
                </a:lnTo>
                <a:lnTo>
                  <a:pt x="2655804" y="1135918"/>
                </a:lnTo>
                <a:lnTo>
                  <a:pt x="3100809" y="2309838"/>
                </a:lnTo>
                <a:lnTo>
                  <a:pt x="3137945" y="2342548"/>
                </a:lnTo>
                <a:cubicBezTo>
                  <a:pt x="3277524" y="2485440"/>
                  <a:pt x="3413378" y="2704447"/>
                  <a:pt x="3512417" y="2965712"/>
                </a:cubicBezTo>
                <a:cubicBezTo>
                  <a:pt x="3710496" y="3488241"/>
                  <a:pt x="3686270" y="3981830"/>
                  <a:pt x="3458381" y="4068217"/>
                </a:cubicBezTo>
                <a:lnTo>
                  <a:pt x="1718636" y="4727713"/>
                </a:lnTo>
                <a:cubicBezTo>
                  <a:pt x="1490747" y="4814100"/>
                  <a:pt x="1145411" y="4460603"/>
                  <a:pt x="947333" y="3938074"/>
                </a:cubicBezTo>
                <a:cubicBezTo>
                  <a:pt x="848294" y="3676809"/>
                  <a:pt x="804830" y="3422779"/>
                  <a:pt x="814613" y="3223267"/>
                </a:cubicBezTo>
                <a:lnTo>
                  <a:pt x="820734" y="3174161"/>
                </a:lnTo>
                <a:lnTo>
                  <a:pt x="375729" y="2000240"/>
                </a:lnTo>
                <a:lnTo>
                  <a:pt x="368793" y="1994957"/>
                </a:lnTo>
                <a:lnTo>
                  <a:pt x="279765" y="2073781"/>
                </a:lnTo>
                <a:lnTo>
                  <a:pt x="194047" y="1976966"/>
                </a:lnTo>
                <a:lnTo>
                  <a:pt x="268092" y="1911407"/>
                </a:lnTo>
                <a:lnTo>
                  <a:pt x="224348" y="1869322"/>
                </a:lnTo>
                <a:cubicBezTo>
                  <a:pt x="151342" y="1790172"/>
                  <a:pt x="93442" y="1698543"/>
                  <a:pt x="54411" y="1595581"/>
                </a:cubicBezTo>
                <a:cubicBezTo>
                  <a:pt x="-153752" y="1046447"/>
                  <a:pt x="253645" y="382882"/>
                  <a:pt x="964358" y="113468"/>
                </a:cubicBezTo>
                <a:close/>
              </a:path>
            </a:pathLst>
          </a:custGeom>
          <a:gradFill>
            <a:gsLst>
              <a:gs pos="7000">
                <a:schemeClr val="bg1"/>
              </a:gs>
              <a:gs pos="72000">
                <a:srgbClr val="B7BECA"/>
              </a:gs>
              <a:gs pos="39000">
                <a:schemeClr val="bg1">
                  <a:lumMod val="6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000000" scaled="0"/>
          </a:gra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276C09-3ED9-1301-3A56-8E545A4CB6E6}"/>
              </a:ext>
            </a:extLst>
          </p:cNvPr>
          <p:cNvSpPr/>
          <p:nvPr/>
        </p:nvSpPr>
        <p:spPr>
          <a:xfrm>
            <a:off x="4650324" y="2438400"/>
            <a:ext cx="1699155" cy="692728"/>
          </a:xfrm>
          <a:custGeom>
            <a:avLst/>
            <a:gdLst>
              <a:gd name="connsiteX0" fmla="*/ 849578 w 1699155"/>
              <a:gd name="connsiteY0" fmla="*/ 0 h 1098360"/>
              <a:gd name="connsiteX1" fmla="*/ 1657416 w 1699155"/>
              <a:gd name="connsiteY1" fmla="*/ 125406 h 1098360"/>
              <a:gd name="connsiteX2" fmla="*/ 1699155 w 1699155"/>
              <a:gd name="connsiteY2" fmla="*/ 141810 h 1098360"/>
              <a:gd name="connsiteX3" fmla="*/ 1356756 w 1699155"/>
              <a:gd name="connsiteY3" fmla="*/ 1052190 h 1098360"/>
              <a:gd name="connsiteX4" fmla="*/ 1343920 w 1699155"/>
              <a:gd name="connsiteY4" fmla="*/ 1055203 h 1098360"/>
              <a:gd name="connsiteX5" fmla="*/ 849578 w 1699155"/>
              <a:gd name="connsiteY5" fmla="*/ 1098360 h 1098360"/>
              <a:gd name="connsiteX6" fmla="*/ 355237 w 1699155"/>
              <a:gd name="connsiteY6" fmla="*/ 1055203 h 1098360"/>
              <a:gd name="connsiteX7" fmla="*/ 342400 w 1699155"/>
              <a:gd name="connsiteY7" fmla="*/ 1052190 h 1098360"/>
              <a:gd name="connsiteX8" fmla="*/ 0 w 1699155"/>
              <a:gd name="connsiteY8" fmla="*/ 141810 h 1098360"/>
              <a:gd name="connsiteX9" fmla="*/ 41740 w 1699155"/>
              <a:gd name="connsiteY9" fmla="*/ 125406 h 1098360"/>
              <a:gd name="connsiteX10" fmla="*/ 849578 w 1699155"/>
              <a:gd name="connsiteY10" fmla="*/ 0 h 10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99155" h="1098360">
                <a:moveTo>
                  <a:pt x="849578" y="0"/>
                </a:moveTo>
                <a:cubicBezTo>
                  <a:pt x="1156442" y="0"/>
                  <a:pt x="1437885" y="47062"/>
                  <a:pt x="1657416" y="125406"/>
                </a:cubicBezTo>
                <a:lnTo>
                  <a:pt x="1699155" y="141810"/>
                </a:lnTo>
                <a:lnTo>
                  <a:pt x="1356756" y="1052190"/>
                </a:lnTo>
                <a:lnTo>
                  <a:pt x="1343920" y="1055203"/>
                </a:lnTo>
                <a:cubicBezTo>
                  <a:pt x="1191979" y="1082993"/>
                  <a:pt x="1024929" y="1098360"/>
                  <a:pt x="849578" y="1098360"/>
                </a:cubicBezTo>
                <a:cubicBezTo>
                  <a:pt x="674228" y="1098360"/>
                  <a:pt x="507177" y="1082993"/>
                  <a:pt x="355237" y="1055203"/>
                </a:cubicBezTo>
                <a:lnTo>
                  <a:pt x="342400" y="1052190"/>
                </a:lnTo>
                <a:lnTo>
                  <a:pt x="0" y="141810"/>
                </a:lnTo>
                <a:lnTo>
                  <a:pt x="41740" y="125406"/>
                </a:lnTo>
                <a:cubicBezTo>
                  <a:pt x="261271" y="47062"/>
                  <a:pt x="542715" y="0"/>
                  <a:pt x="849578" y="0"/>
                </a:cubicBezTo>
                <a:close/>
              </a:path>
            </a:pathLst>
          </a:custGeom>
          <a:solidFill>
            <a:schemeClr val="tx1"/>
          </a:solidFill>
          <a:ln w="2540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9C4F7D-8E80-2369-0262-54DF17272A0D}"/>
              </a:ext>
            </a:extLst>
          </p:cNvPr>
          <p:cNvSpPr/>
          <p:nvPr/>
        </p:nvSpPr>
        <p:spPr>
          <a:xfrm flipV="1">
            <a:off x="4650324" y="4275858"/>
            <a:ext cx="1699155" cy="463743"/>
          </a:xfrm>
          <a:custGeom>
            <a:avLst/>
            <a:gdLst>
              <a:gd name="connsiteX0" fmla="*/ 849578 w 1699155"/>
              <a:gd name="connsiteY0" fmla="*/ 0 h 1098360"/>
              <a:gd name="connsiteX1" fmla="*/ 1657416 w 1699155"/>
              <a:gd name="connsiteY1" fmla="*/ 125406 h 1098360"/>
              <a:gd name="connsiteX2" fmla="*/ 1699155 w 1699155"/>
              <a:gd name="connsiteY2" fmla="*/ 141810 h 1098360"/>
              <a:gd name="connsiteX3" fmla="*/ 1356756 w 1699155"/>
              <a:gd name="connsiteY3" fmla="*/ 1052190 h 1098360"/>
              <a:gd name="connsiteX4" fmla="*/ 1343920 w 1699155"/>
              <a:gd name="connsiteY4" fmla="*/ 1055203 h 1098360"/>
              <a:gd name="connsiteX5" fmla="*/ 849578 w 1699155"/>
              <a:gd name="connsiteY5" fmla="*/ 1098360 h 1098360"/>
              <a:gd name="connsiteX6" fmla="*/ 355237 w 1699155"/>
              <a:gd name="connsiteY6" fmla="*/ 1055203 h 1098360"/>
              <a:gd name="connsiteX7" fmla="*/ 342400 w 1699155"/>
              <a:gd name="connsiteY7" fmla="*/ 1052190 h 1098360"/>
              <a:gd name="connsiteX8" fmla="*/ 0 w 1699155"/>
              <a:gd name="connsiteY8" fmla="*/ 141810 h 1098360"/>
              <a:gd name="connsiteX9" fmla="*/ 41740 w 1699155"/>
              <a:gd name="connsiteY9" fmla="*/ 125406 h 1098360"/>
              <a:gd name="connsiteX10" fmla="*/ 849578 w 1699155"/>
              <a:gd name="connsiteY10" fmla="*/ 0 h 10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99155" h="1098360">
                <a:moveTo>
                  <a:pt x="849578" y="0"/>
                </a:moveTo>
                <a:cubicBezTo>
                  <a:pt x="1156442" y="0"/>
                  <a:pt x="1437885" y="47062"/>
                  <a:pt x="1657416" y="125406"/>
                </a:cubicBezTo>
                <a:lnTo>
                  <a:pt x="1699155" y="141810"/>
                </a:lnTo>
                <a:lnTo>
                  <a:pt x="1356756" y="1052190"/>
                </a:lnTo>
                <a:lnTo>
                  <a:pt x="1343920" y="1055203"/>
                </a:lnTo>
                <a:cubicBezTo>
                  <a:pt x="1191979" y="1082993"/>
                  <a:pt x="1024929" y="1098360"/>
                  <a:pt x="849578" y="1098360"/>
                </a:cubicBezTo>
                <a:cubicBezTo>
                  <a:pt x="674228" y="1098360"/>
                  <a:pt x="507177" y="1082993"/>
                  <a:pt x="355237" y="1055203"/>
                </a:cubicBezTo>
                <a:lnTo>
                  <a:pt x="342400" y="1052190"/>
                </a:lnTo>
                <a:lnTo>
                  <a:pt x="0" y="141810"/>
                </a:lnTo>
                <a:lnTo>
                  <a:pt x="41740" y="125406"/>
                </a:lnTo>
                <a:cubicBezTo>
                  <a:pt x="261271" y="47062"/>
                  <a:pt x="542715" y="0"/>
                  <a:pt x="849578" y="0"/>
                </a:cubicBezTo>
                <a:close/>
              </a:path>
            </a:pathLst>
          </a:custGeom>
          <a:solidFill>
            <a:schemeClr val="tx1"/>
          </a:solidFill>
          <a:ln w="2540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B30F4CC-97DE-85A6-4F65-07B51C0EECC1}"/>
              </a:ext>
            </a:extLst>
          </p:cNvPr>
          <p:cNvSpPr/>
          <p:nvPr/>
        </p:nvSpPr>
        <p:spPr>
          <a:xfrm flipH="1">
            <a:off x="4563733" y="3098511"/>
            <a:ext cx="1872336" cy="1209964"/>
          </a:xfrm>
          <a:custGeom>
            <a:avLst/>
            <a:gdLst>
              <a:gd name="connsiteX0" fmla="*/ 0 w 1872336"/>
              <a:gd name="connsiteY0" fmla="*/ 0 h 1209964"/>
              <a:gd name="connsiteX1" fmla="*/ 9237 w 1872336"/>
              <a:gd name="connsiteY1" fmla="*/ 1209964 h 1209964"/>
              <a:gd name="connsiteX2" fmla="*/ 147781 w 1872336"/>
              <a:gd name="connsiteY2" fmla="*/ 951346 h 1209964"/>
              <a:gd name="connsiteX3" fmla="*/ 166254 w 1872336"/>
              <a:gd name="connsiteY3" fmla="*/ 286328 h 1209964"/>
              <a:gd name="connsiteX4" fmla="*/ 1872336 w 1872336"/>
              <a:gd name="connsiteY4" fmla="*/ 0 h 1209964"/>
              <a:gd name="connsiteX5" fmla="*/ 1706082 w 1872336"/>
              <a:gd name="connsiteY5" fmla="*/ 286328 h 1209964"/>
              <a:gd name="connsiteX6" fmla="*/ 1724555 w 1872336"/>
              <a:gd name="connsiteY6" fmla="*/ 951346 h 1209964"/>
              <a:gd name="connsiteX7" fmla="*/ 1863099 w 1872336"/>
              <a:gd name="connsiteY7" fmla="*/ 1209964 h 1209964"/>
              <a:gd name="connsiteX8" fmla="*/ 1872336 w 1872336"/>
              <a:gd name="connsiteY8" fmla="*/ 0 h 120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2336" h="1209964">
                <a:moveTo>
                  <a:pt x="0" y="0"/>
                </a:moveTo>
                <a:cubicBezTo>
                  <a:pt x="0" y="280170"/>
                  <a:pt x="9237" y="929794"/>
                  <a:pt x="9237" y="1209964"/>
                </a:cubicBezTo>
                <a:lnTo>
                  <a:pt x="147781" y="951346"/>
                </a:lnTo>
                <a:lnTo>
                  <a:pt x="166254" y="286328"/>
                </a:lnTo>
                <a:close/>
                <a:moveTo>
                  <a:pt x="1872336" y="0"/>
                </a:moveTo>
                <a:lnTo>
                  <a:pt x="1706082" y="286328"/>
                </a:lnTo>
                <a:lnTo>
                  <a:pt x="1724555" y="951346"/>
                </a:lnTo>
                <a:lnTo>
                  <a:pt x="1863099" y="1209964"/>
                </a:lnTo>
                <a:cubicBezTo>
                  <a:pt x="1863099" y="929794"/>
                  <a:pt x="1872336" y="280170"/>
                  <a:pt x="1872336" y="0"/>
                </a:cubicBezTo>
                <a:close/>
              </a:path>
            </a:pathLst>
          </a:custGeom>
          <a:solidFill>
            <a:schemeClr val="tx1"/>
          </a:solidFill>
          <a:ln w="1270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EC5F64A-4EC5-2C6A-1678-58C3D55A49AB}"/>
              </a:ext>
            </a:extLst>
          </p:cNvPr>
          <p:cNvSpPr/>
          <p:nvPr/>
        </p:nvSpPr>
        <p:spPr>
          <a:xfrm rot="20143971">
            <a:off x="4735614" y="1171171"/>
            <a:ext cx="1622443" cy="782168"/>
          </a:xfrm>
          <a:custGeom>
            <a:avLst/>
            <a:gdLst>
              <a:gd name="connsiteX0" fmla="*/ 585927 w 1622443"/>
              <a:gd name="connsiteY0" fmla="*/ 45849 h 782168"/>
              <a:gd name="connsiteX1" fmla="*/ 574279 w 1622443"/>
              <a:gd name="connsiteY1" fmla="*/ 64899 h 782168"/>
              <a:gd name="connsiteX2" fmla="*/ 297687 w 1622443"/>
              <a:gd name="connsiteY2" fmla="*/ 157978 h 782168"/>
              <a:gd name="connsiteX3" fmla="*/ 3604 w 1622443"/>
              <a:gd name="connsiteY3" fmla="*/ 36292 h 782168"/>
              <a:gd name="connsiteX4" fmla="*/ 0 w 1622443"/>
              <a:gd name="connsiteY4" fmla="*/ 18143 h 782168"/>
              <a:gd name="connsiteX5" fmla="*/ 18002 w 1622443"/>
              <a:gd name="connsiteY5" fmla="*/ 14705 h 782168"/>
              <a:gd name="connsiteX6" fmla="*/ 393152 w 1622443"/>
              <a:gd name="connsiteY6" fmla="*/ 9145 h 782168"/>
              <a:gd name="connsiteX7" fmla="*/ 1206328 w 1622443"/>
              <a:gd name="connsiteY7" fmla="*/ 322833 h 782168"/>
              <a:gd name="connsiteX8" fmla="*/ 1369857 w 1622443"/>
              <a:gd name="connsiteY8" fmla="*/ 449470 h 782168"/>
              <a:gd name="connsiteX9" fmla="*/ 1614104 w 1622443"/>
              <a:gd name="connsiteY9" fmla="*/ 734271 h 782168"/>
              <a:gd name="connsiteX10" fmla="*/ 1622443 w 1622443"/>
              <a:gd name="connsiteY10" fmla="*/ 748341 h 782168"/>
              <a:gd name="connsiteX11" fmla="*/ 1613174 w 1622443"/>
              <a:gd name="connsiteY11" fmla="*/ 760508 h 782168"/>
              <a:gd name="connsiteX12" fmla="*/ 1300201 w 1622443"/>
              <a:gd name="connsiteY12" fmla="*/ 636481 h 782168"/>
              <a:gd name="connsiteX13" fmla="*/ 1196653 w 1622443"/>
              <a:gd name="connsiteY13" fmla="*/ 335532 h 78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22443" h="782168">
                <a:moveTo>
                  <a:pt x="585927" y="45849"/>
                </a:moveTo>
                <a:lnTo>
                  <a:pt x="574279" y="64899"/>
                </a:lnTo>
                <a:cubicBezTo>
                  <a:pt x="528709" y="119598"/>
                  <a:pt x="422026" y="157978"/>
                  <a:pt x="297687" y="157978"/>
                </a:cubicBezTo>
                <a:cubicBezTo>
                  <a:pt x="152624" y="157978"/>
                  <a:pt x="31595" y="105738"/>
                  <a:pt x="3604" y="36292"/>
                </a:cubicBezTo>
                <a:lnTo>
                  <a:pt x="0" y="18143"/>
                </a:lnTo>
                <a:lnTo>
                  <a:pt x="18002" y="14705"/>
                </a:lnTo>
                <a:cubicBezTo>
                  <a:pt x="137666" y="-2659"/>
                  <a:pt x="263992" y="-4816"/>
                  <a:pt x="393152" y="9145"/>
                </a:cubicBezTo>
                <a:close/>
                <a:moveTo>
                  <a:pt x="1206328" y="322833"/>
                </a:moveTo>
                <a:lnTo>
                  <a:pt x="1369857" y="449470"/>
                </a:lnTo>
                <a:cubicBezTo>
                  <a:pt x="1465845" y="537012"/>
                  <a:pt x="1547878" y="633103"/>
                  <a:pt x="1614104" y="734271"/>
                </a:cubicBezTo>
                <a:lnTo>
                  <a:pt x="1622443" y="748341"/>
                </a:lnTo>
                <a:lnTo>
                  <a:pt x="1613174" y="760508"/>
                </a:lnTo>
                <a:cubicBezTo>
                  <a:pt x="1550103" y="816242"/>
                  <a:pt x="1409980" y="760713"/>
                  <a:pt x="1300201" y="636481"/>
                </a:cubicBezTo>
                <a:cubicBezTo>
                  <a:pt x="1204144" y="527778"/>
                  <a:pt x="1163148" y="402492"/>
                  <a:pt x="1196653" y="33553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5BE4CDA-2B1D-42DB-0D68-5B0624F487D5}"/>
              </a:ext>
            </a:extLst>
          </p:cNvPr>
          <p:cNvSpPr/>
          <p:nvPr/>
        </p:nvSpPr>
        <p:spPr>
          <a:xfrm>
            <a:off x="4710409" y="5731934"/>
            <a:ext cx="1672852" cy="152399"/>
          </a:xfrm>
          <a:custGeom>
            <a:avLst/>
            <a:gdLst>
              <a:gd name="connsiteX0" fmla="*/ 1372670 w 1672852"/>
              <a:gd name="connsiteY0" fmla="*/ 0 h 152399"/>
              <a:gd name="connsiteX1" fmla="*/ 1666754 w 1672852"/>
              <a:gd name="connsiteY1" fmla="*/ 121686 h 152399"/>
              <a:gd name="connsiteX2" fmla="*/ 1672852 w 1672852"/>
              <a:gd name="connsiteY2" fmla="*/ 152399 h 152399"/>
              <a:gd name="connsiteX3" fmla="*/ 1072488 w 1672852"/>
              <a:gd name="connsiteY3" fmla="*/ 152399 h 152399"/>
              <a:gd name="connsiteX4" fmla="*/ 1078587 w 1672852"/>
              <a:gd name="connsiteY4" fmla="*/ 121686 h 152399"/>
              <a:gd name="connsiteX5" fmla="*/ 1372670 w 1672852"/>
              <a:gd name="connsiteY5" fmla="*/ 0 h 152399"/>
              <a:gd name="connsiteX6" fmla="*/ 300182 w 1672852"/>
              <a:gd name="connsiteY6" fmla="*/ 0 h 152399"/>
              <a:gd name="connsiteX7" fmla="*/ 594265 w 1672852"/>
              <a:gd name="connsiteY7" fmla="*/ 121686 h 152399"/>
              <a:gd name="connsiteX8" fmla="*/ 600364 w 1672852"/>
              <a:gd name="connsiteY8" fmla="*/ 152399 h 152399"/>
              <a:gd name="connsiteX9" fmla="*/ 0 w 1672852"/>
              <a:gd name="connsiteY9" fmla="*/ 152399 h 152399"/>
              <a:gd name="connsiteX10" fmla="*/ 6099 w 1672852"/>
              <a:gd name="connsiteY10" fmla="*/ 121686 h 152399"/>
              <a:gd name="connsiteX11" fmla="*/ 300182 w 1672852"/>
              <a:gd name="connsiteY11" fmla="*/ 0 h 15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2852" h="152399">
                <a:moveTo>
                  <a:pt x="1372670" y="0"/>
                </a:moveTo>
                <a:cubicBezTo>
                  <a:pt x="1517733" y="0"/>
                  <a:pt x="1638763" y="52240"/>
                  <a:pt x="1666754" y="121686"/>
                </a:cubicBezTo>
                <a:lnTo>
                  <a:pt x="1672852" y="152399"/>
                </a:lnTo>
                <a:lnTo>
                  <a:pt x="1072488" y="152399"/>
                </a:lnTo>
                <a:lnTo>
                  <a:pt x="1078587" y="121686"/>
                </a:lnTo>
                <a:cubicBezTo>
                  <a:pt x="1106578" y="52240"/>
                  <a:pt x="1227607" y="0"/>
                  <a:pt x="1372670" y="0"/>
                </a:cubicBezTo>
                <a:close/>
                <a:moveTo>
                  <a:pt x="300182" y="0"/>
                </a:moveTo>
                <a:cubicBezTo>
                  <a:pt x="445245" y="0"/>
                  <a:pt x="566275" y="52240"/>
                  <a:pt x="594265" y="121686"/>
                </a:cubicBezTo>
                <a:lnTo>
                  <a:pt x="600364" y="152399"/>
                </a:lnTo>
                <a:lnTo>
                  <a:pt x="0" y="152399"/>
                </a:lnTo>
                <a:lnTo>
                  <a:pt x="6099" y="121686"/>
                </a:lnTo>
                <a:cubicBezTo>
                  <a:pt x="34090" y="52240"/>
                  <a:pt x="155119" y="0"/>
                  <a:pt x="30018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D686CD1-C49C-7658-DAB0-0EF3B500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515" y="5366327"/>
            <a:ext cx="323581" cy="5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6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Chavez Ruiz</dc:creator>
  <cp:lastModifiedBy>Jorge Chavez Ruiz</cp:lastModifiedBy>
  <cp:revision>4</cp:revision>
  <dcterms:created xsi:type="dcterms:W3CDTF">2022-06-26T20:12:59Z</dcterms:created>
  <dcterms:modified xsi:type="dcterms:W3CDTF">2022-06-26T20:37:21Z</dcterms:modified>
</cp:coreProperties>
</file>