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66" r:id="rId3"/>
    <p:sldId id="257" r:id="rId4"/>
    <p:sldId id="265" r:id="rId5"/>
    <p:sldId id="267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122" y="-4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01/12/2022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01/12/2022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01/12/2022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01/12/2022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01/12/2022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01/12/2022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01/12/2022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01/12/2022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Presentación curso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Sobre mi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Antonio Martín Sierra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Más de 20 años de experiencia como formador en tecnologías Java y Java 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Más de 10 años colaborando con CETIC Getafe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Perfil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Linkedin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: 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https://www.linkedin.com/in/antonio-martin-java/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Características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Curso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Programación Java Estándar Cloud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Versión Java SE 11-17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Entorno de desarrollo eclipse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Base de datos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MySQL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Clases prácticas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143636" y="1785932"/>
            <a:ext cx="1643074" cy="428628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215074" y="185737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Java Cloud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072198" y="2643188"/>
            <a:ext cx="2143140" cy="428628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6057568" y="2665133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Java EE- Front </a:t>
            </a:r>
            <a:r>
              <a:rPr lang="es-ES" dirty="0" err="1" smtClean="0"/>
              <a:t>End</a:t>
            </a:r>
            <a:endParaRPr lang="es-ES" dirty="0"/>
          </a:p>
        </p:txBody>
      </p:sp>
      <p:sp>
        <p:nvSpPr>
          <p:cNvPr id="8" name="7 Flecha abajo"/>
          <p:cNvSpPr/>
          <p:nvPr/>
        </p:nvSpPr>
        <p:spPr>
          <a:xfrm>
            <a:off x="6786578" y="2285998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Objetivos Curso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Conocer en profundidad el lenguaje Java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Conocer las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APIs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uso general de Java 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Aplicaciones de escritorio y comunicaciones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Preparar la certificación Programador Java 1z0-819 (Java 11)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23478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Contenidos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771550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Sintaxis del lenguaje Java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Clases de uso general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Lambdas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Streams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Acceso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ficheros y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bases de 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Aplicaciones gráficas de escritorio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Multitarea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Comunicaciones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Fundamentos sobre </a:t>
            </a:r>
            <a:r>
              <a:rPr lang="es-ES" sz="2000" b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aplicaciones Web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9134</TotalTime>
  <Words>124</Words>
  <Application>Microsoft Office PowerPoint</Application>
  <PresentationFormat>Presentación en pantalla (16:9)</PresentationFormat>
  <Paragraphs>29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Presentación curso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156</cp:revision>
  <dcterms:created xsi:type="dcterms:W3CDTF">2016-05-07T10:27:15Z</dcterms:created>
  <dcterms:modified xsi:type="dcterms:W3CDTF">2022-12-01T06:46:58Z</dcterms:modified>
</cp:coreProperties>
</file>