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84" d="100"/>
          <a:sy n="84" d="100"/>
        </p:scale>
        <p:origin x="-24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20/11/2017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Sobrescritura</a:t>
            </a:r>
            <a:r>
              <a:rPr lang="es-ES" dirty="0" smtClean="0"/>
              <a:t> de métodos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una clase hereda un método de otra puede sobrescribirlo, lo que significa que vuelve a definirlo en la nueva 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3568" y="2147247"/>
            <a:ext cx="3600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(“uno”);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Clase2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//el método vuelve a definirse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(“dos”);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9" name="8 Rectángulo"/>
          <p:cNvSpPr/>
          <p:nvPr/>
        </p:nvSpPr>
        <p:spPr>
          <a:xfrm>
            <a:off x="5364088" y="3003798"/>
            <a:ext cx="36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Clase2 c=new Clase2();</a:t>
            </a:r>
          </a:p>
          <a:p>
            <a:r>
              <a:rPr lang="es-ES" sz="1600" dirty="0" err="1" smtClean="0"/>
              <a:t>c.test</a:t>
            </a:r>
            <a:r>
              <a:rPr lang="es-ES" sz="1600" dirty="0" smtClean="0"/>
              <a:t>(); //imprime </a:t>
            </a:r>
            <a:r>
              <a:rPr lang="es-ES" sz="1600" i="1" dirty="0" smtClean="0"/>
              <a:t>dos</a:t>
            </a:r>
            <a:endParaRPr lang="es-ES" sz="1600" i="1" dirty="0"/>
          </a:p>
        </p:txBody>
      </p:sp>
      <p:sp>
        <p:nvSpPr>
          <p:cNvPr id="11" name="10 Flecha derecha"/>
          <p:cNvSpPr/>
          <p:nvPr/>
        </p:nvSpPr>
        <p:spPr>
          <a:xfrm>
            <a:off x="4139952" y="3147814"/>
            <a:ext cx="1080120" cy="43204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Anotación @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Override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Indica al compilador que se está intentando sobrescribir un método. Su uso no es obligatorio, pero si conveniente: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1403648" y="1923678"/>
            <a:ext cx="3600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(“uno”);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(“dos”);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5292080" y="1923678"/>
            <a:ext cx="360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(“uno”);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(“dos”);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31" name="30 Llamada rectangular"/>
          <p:cNvSpPr/>
          <p:nvPr/>
        </p:nvSpPr>
        <p:spPr>
          <a:xfrm>
            <a:off x="179512" y="2931790"/>
            <a:ext cx="1080120" cy="648072"/>
          </a:xfrm>
          <a:prstGeom prst="wedgeRectCallout">
            <a:avLst>
              <a:gd name="adj1" fmla="val 80166"/>
              <a:gd name="adj2" fmla="val 4818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138268" y="3003798"/>
            <a:ext cx="154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Error compilación</a:t>
            </a:r>
            <a:endParaRPr lang="es-ES" sz="1400" dirty="0"/>
          </a:p>
        </p:txBody>
      </p:sp>
      <p:sp>
        <p:nvSpPr>
          <p:cNvPr id="33" name="32 Llamada rectangular"/>
          <p:cNvSpPr/>
          <p:nvPr/>
        </p:nvSpPr>
        <p:spPr>
          <a:xfrm>
            <a:off x="3347864" y="4227934"/>
            <a:ext cx="2088232" cy="915566"/>
          </a:xfrm>
          <a:prstGeom prst="wedgeRectCallout">
            <a:avLst>
              <a:gd name="adj1" fmla="val 54147"/>
              <a:gd name="adj2" fmla="val -1414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3419872" y="4245838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 error compilación, el compilador no sabe que intentamos sobrescribir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6957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la hora de sobrescribir un método, se deben seguir las siguientes reglas: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nombre y lista de parámetros debe ser idéntico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ámbito debe ser igual o menos restrictivo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tipo de devolución debe ser igual o un subtipo del original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La nueva versión del método no debe propagar excepciones que no estén definidas en el original (esta restricción NO afecta a las excepciones Runtime)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vs sobrecarga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común confundir ambas características cuando hay herencia entre clases.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siguiente ejemplo sería un caso de sobrecarga, no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sobrescritura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627784" y="2588955"/>
            <a:ext cx="41764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test(){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Clase2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//el método incluye un parámetro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s){</a:t>
            </a:r>
          </a:p>
          <a:p>
            <a:endParaRPr lang="es-ES" sz="1600" dirty="0" smtClean="0"/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8" name="7 Llamada rectangular"/>
          <p:cNvSpPr/>
          <p:nvPr/>
        </p:nvSpPr>
        <p:spPr>
          <a:xfrm>
            <a:off x="6660232" y="2787774"/>
            <a:ext cx="1979712" cy="864096"/>
          </a:xfrm>
          <a:prstGeom prst="wedgeRectCallout">
            <a:avLst>
              <a:gd name="adj1" fmla="val -101161"/>
              <a:gd name="adj2" fmla="val 5789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804248" y="285978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La nueva clase dispone ahora de dos métodos test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r>
              <a:rPr kumimoji="0" lang="es-E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correcta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323528" y="1347614"/>
            <a:ext cx="360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Object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5220072" y="1203598"/>
            <a:ext cx="27363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3563888" y="3219822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</a:t>
            </a:r>
            <a:r>
              <a:rPr lang="es-ES" sz="1400" dirty="0" err="1" smtClean="0"/>
              <a:t>throws</a:t>
            </a:r>
            <a:r>
              <a:rPr lang="es-ES" sz="1400" dirty="0" smtClean="0"/>
              <a:t> </a:t>
            </a:r>
            <a:r>
              <a:rPr lang="es-ES" sz="1400" dirty="0" err="1" smtClean="0"/>
              <a:t>IOException</a:t>
            </a:r>
            <a:r>
              <a:rPr lang="es-ES" sz="1400" dirty="0" smtClean="0"/>
              <a:t>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</a:t>
            </a:r>
            <a:r>
              <a:rPr lang="es-ES" sz="1400" dirty="0" err="1" smtClean="0"/>
              <a:t>throws</a:t>
            </a:r>
            <a:r>
              <a:rPr lang="es-ES" sz="1400" dirty="0" smtClean="0"/>
              <a:t> </a:t>
            </a:r>
            <a:r>
              <a:rPr lang="es-ES" sz="1400" dirty="0" err="1" smtClean="0"/>
              <a:t>FileNotFoundException</a:t>
            </a:r>
            <a:r>
              <a:rPr lang="es-ES" sz="1400" dirty="0" smtClean="0"/>
              <a:t>{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2" name="11 Llamada rectangular"/>
          <p:cNvSpPr/>
          <p:nvPr/>
        </p:nvSpPr>
        <p:spPr>
          <a:xfrm>
            <a:off x="251520" y="3219822"/>
            <a:ext cx="1440160" cy="648072"/>
          </a:xfrm>
          <a:prstGeom prst="wedgeRectCallout">
            <a:avLst>
              <a:gd name="adj1" fmla="val 29777"/>
              <a:gd name="adj2" fmla="val -12971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321982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Tipo devolución subclase de </a:t>
            </a:r>
            <a:r>
              <a:rPr lang="es-ES" sz="1200" dirty="0" err="1" smtClean="0"/>
              <a:t>Object</a:t>
            </a:r>
            <a:endParaRPr lang="es-ES" sz="1200" dirty="0"/>
          </a:p>
        </p:txBody>
      </p:sp>
      <p:sp>
        <p:nvSpPr>
          <p:cNvPr id="14" name="13 Llamada rectangular"/>
          <p:cNvSpPr/>
          <p:nvPr/>
        </p:nvSpPr>
        <p:spPr>
          <a:xfrm>
            <a:off x="7452320" y="3291830"/>
            <a:ext cx="1440160" cy="504056"/>
          </a:xfrm>
          <a:prstGeom prst="wedgeRectCallout">
            <a:avLst>
              <a:gd name="adj1" fmla="val -36477"/>
              <a:gd name="adj2" fmla="val 15685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7524328" y="32918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Subtipo de </a:t>
            </a:r>
            <a:r>
              <a:rPr lang="es-ES" sz="1200" dirty="0" err="1" smtClean="0"/>
              <a:t>IOException</a:t>
            </a:r>
            <a:endParaRPr lang="es-ES" sz="1200" dirty="0"/>
          </a:p>
        </p:txBody>
      </p:sp>
      <p:sp>
        <p:nvSpPr>
          <p:cNvPr id="16" name="15 Llamada rectangular"/>
          <p:cNvSpPr/>
          <p:nvPr/>
        </p:nvSpPr>
        <p:spPr>
          <a:xfrm>
            <a:off x="3419872" y="1779662"/>
            <a:ext cx="1440160" cy="648072"/>
          </a:xfrm>
          <a:prstGeom prst="wedgeRectCallout">
            <a:avLst>
              <a:gd name="adj1" fmla="val 93270"/>
              <a:gd name="adj2" fmla="val 4000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491880" y="177966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Ámbito superior a (default)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79512" y="267494"/>
            <a:ext cx="8712968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incorrecta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323528" y="1347614"/>
            <a:ext cx="3960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test(){ } //error compilación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5220072" y="1203598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 //error compilación.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3275856" y="3219822"/>
            <a:ext cx="58681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</a:t>
            </a:r>
            <a:r>
              <a:rPr lang="es-ES" sz="1400" dirty="0" err="1" smtClean="0"/>
              <a:t>throws</a:t>
            </a:r>
            <a:r>
              <a:rPr lang="es-ES" sz="1400" dirty="0" smtClean="0"/>
              <a:t> </a:t>
            </a:r>
            <a:r>
              <a:rPr lang="es-ES" sz="1400" dirty="0" err="1" smtClean="0"/>
              <a:t>SQLException</a:t>
            </a:r>
            <a:r>
              <a:rPr lang="es-ES" sz="1400" dirty="0" smtClean="0"/>
              <a:t>{ } //error compilación.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2" name="11 Llamada rectangular"/>
          <p:cNvSpPr/>
          <p:nvPr/>
        </p:nvSpPr>
        <p:spPr>
          <a:xfrm>
            <a:off x="251520" y="3219822"/>
            <a:ext cx="1440160" cy="648072"/>
          </a:xfrm>
          <a:prstGeom prst="wedgeRectCallout">
            <a:avLst>
              <a:gd name="adj1" fmla="val 29777"/>
              <a:gd name="adj2" fmla="val -12971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321982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El tipo devolución debería ser </a:t>
            </a:r>
            <a:r>
              <a:rPr lang="es-ES" sz="1200" dirty="0" err="1" smtClean="0"/>
              <a:t>void</a:t>
            </a:r>
            <a:endParaRPr lang="es-ES" sz="1200" dirty="0"/>
          </a:p>
        </p:txBody>
      </p:sp>
      <p:sp>
        <p:nvSpPr>
          <p:cNvPr id="14" name="13 Llamada rectangular"/>
          <p:cNvSpPr/>
          <p:nvPr/>
        </p:nvSpPr>
        <p:spPr>
          <a:xfrm>
            <a:off x="6876256" y="3291830"/>
            <a:ext cx="2016224" cy="504056"/>
          </a:xfrm>
          <a:prstGeom prst="wedgeRectCallout">
            <a:avLst>
              <a:gd name="adj1" fmla="val -64740"/>
              <a:gd name="adj2" fmla="val 1542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876256" y="329183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Excepción no declarada en la superclase</a:t>
            </a:r>
            <a:endParaRPr lang="es-ES" sz="1200" dirty="0"/>
          </a:p>
        </p:txBody>
      </p:sp>
      <p:sp>
        <p:nvSpPr>
          <p:cNvPr id="16" name="15 Llamada rectangular"/>
          <p:cNvSpPr/>
          <p:nvPr/>
        </p:nvSpPr>
        <p:spPr>
          <a:xfrm>
            <a:off x="3419872" y="1779662"/>
            <a:ext cx="1440160" cy="504056"/>
          </a:xfrm>
          <a:prstGeom prst="wedgeRectCallout">
            <a:avLst>
              <a:gd name="adj1" fmla="val 102472"/>
              <a:gd name="adj2" fmla="val 7155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491880" y="177966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Ámbito inferior a </a:t>
            </a:r>
            <a:r>
              <a:rPr lang="es-ES" sz="1200" dirty="0" err="1" smtClean="0"/>
              <a:t>public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13473</TotalTime>
  <Words>531</Words>
  <Application>Microsoft Office PowerPoint</Application>
  <PresentationFormat>Presentación en pantalla (16:9)</PresentationFormat>
  <Paragraphs>132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Sobrescritura de métodos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117</cp:revision>
  <dcterms:created xsi:type="dcterms:W3CDTF">2016-05-07T10:27:15Z</dcterms:created>
  <dcterms:modified xsi:type="dcterms:W3CDTF">2017-11-20T09:53:30Z</dcterms:modified>
</cp:coreProperties>
</file>