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67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105958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Clases, objetos y métodos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vs Objetos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define el comportamiento de un determinado tipo de objeto.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es el molde y el objeto el elemento “físico” obtenido del molde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75656" y="3273828"/>
            <a:ext cx="1512168" cy="1134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547664" y="329183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----------------------------------------------------------------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059832" y="3237824"/>
            <a:ext cx="144016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4644008" y="2913788"/>
            <a:ext cx="18002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059832" y="3723878"/>
            <a:ext cx="136815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4716016" y="3615866"/>
            <a:ext cx="18002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148064" y="4317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547664" y="28597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516216" y="280577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Objeto1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588224" y="350785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Objeto2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1026" name="Picture 2" descr="Resultado de imagen de imagen de un co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15566"/>
            <a:ext cx="1481307" cy="864096"/>
          </a:xfrm>
          <a:prstGeom prst="rect">
            <a:avLst/>
          </a:prstGeom>
          <a:noFill/>
        </p:spPr>
      </p:pic>
      <p:sp>
        <p:nvSpPr>
          <p:cNvPr id="1028" name="AutoShape 4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23678"/>
            <a:ext cx="151216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4788024" y="48351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03648" y="1563638"/>
            <a:ext cx="23042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Ford KV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19672" y="118559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3707904" y="1203598"/>
            <a:ext cx="1080120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707904" y="1779662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619672" y="3939902"/>
            <a:ext cx="23042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Mesa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835696" y="35618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75806"/>
            <a:ext cx="1336866" cy="82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011910"/>
            <a:ext cx="1234468" cy="9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26 Conector recto de flecha"/>
          <p:cNvCxnSpPr>
            <a:endCxn id="3" idx="1"/>
          </p:cNvCxnSpPr>
          <p:nvPr/>
        </p:nvCxnSpPr>
        <p:spPr>
          <a:xfrm flipV="1">
            <a:off x="3923928" y="3487600"/>
            <a:ext cx="1080120" cy="52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3"/>
          </p:cNvCxnSpPr>
          <p:nvPr/>
        </p:nvCxnSpPr>
        <p:spPr>
          <a:xfrm>
            <a:off x="3923928" y="4124568"/>
            <a:ext cx="122413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95486"/>
            <a:ext cx="7498080" cy="781834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771550"/>
            <a:ext cx="8136904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se compone de: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Atributos: Variables que representan propiedades del tipo de objeto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Métodos: Funciones que definen el comportamiento de los objetos.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835696" y="2715766"/>
            <a:ext cx="237626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Mesa{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largo;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ancho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superficie(){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return</a:t>
            </a:r>
            <a:r>
              <a:rPr lang="es-ES" sz="1200" dirty="0" smtClean="0"/>
              <a:t> largo*ancho;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7" name="6 Abrir llave"/>
          <p:cNvSpPr/>
          <p:nvPr/>
        </p:nvSpPr>
        <p:spPr>
          <a:xfrm>
            <a:off x="1907704" y="3003798"/>
            <a:ext cx="144016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31790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Atributos</a:t>
            </a:r>
            <a:endParaRPr lang="es-ES" sz="1200" dirty="0"/>
          </a:p>
        </p:txBody>
      </p:sp>
      <p:cxnSp>
        <p:nvCxnSpPr>
          <p:cNvPr id="10" name="9 Conector recto de flecha"/>
          <p:cNvCxnSpPr>
            <a:endCxn id="7" idx="1"/>
          </p:cNvCxnSpPr>
          <p:nvPr/>
        </p:nvCxnSpPr>
        <p:spPr>
          <a:xfrm>
            <a:off x="1117529" y="3149279"/>
            <a:ext cx="790175" cy="10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83568" y="3507854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Método</a:t>
            </a:r>
            <a:endParaRPr lang="es-ES" sz="12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1331640" y="3579862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68144" y="2658274"/>
            <a:ext cx="2771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FordKV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potencia;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acelerar(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intensidad){</a:t>
            </a:r>
          </a:p>
          <a:p>
            <a:r>
              <a:rPr lang="es-ES" sz="1200" dirty="0" smtClean="0"/>
              <a:t>	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12" name="11 Abrir llave"/>
          <p:cNvSpPr/>
          <p:nvPr/>
        </p:nvSpPr>
        <p:spPr>
          <a:xfrm>
            <a:off x="5940152" y="2946306"/>
            <a:ext cx="72008" cy="288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436096" y="309032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946306"/>
            <a:ext cx="101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Atributos</a:t>
            </a:r>
            <a:endParaRPr lang="es-ES" sz="1200" dirty="0"/>
          </a:p>
        </p:txBody>
      </p:sp>
      <p:sp>
        <p:nvSpPr>
          <p:cNvPr id="15" name="14 Abrir llave"/>
          <p:cNvSpPr/>
          <p:nvPr/>
        </p:nvSpPr>
        <p:spPr>
          <a:xfrm>
            <a:off x="5940152" y="330634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5292080" y="3594378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644008" y="3666386"/>
            <a:ext cx="72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Método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0938"/>
            <a:ext cx="7467600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Sintaxis de </a:t>
            </a:r>
            <a:r>
              <a:rPr lang="es-ES" dirty="0" smtClean="0"/>
              <a:t>método y llamada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77155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Llamada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827584" y="1275606"/>
            <a:ext cx="77768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tipo_devolucion</a:t>
            </a:r>
            <a:r>
              <a:rPr lang="es-ES" dirty="0" smtClean="0"/>
              <a:t> </a:t>
            </a:r>
            <a:r>
              <a:rPr lang="es-ES" dirty="0" err="1" smtClean="0"/>
              <a:t>nombre_metodo</a:t>
            </a:r>
            <a:r>
              <a:rPr lang="es-ES" dirty="0" smtClean="0"/>
              <a:t>(tipo parametro1,  tipo parametro2,..)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907704" y="3273828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test(</a:t>
            </a:r>
            <a:r>
              <a:rPr lang="es-ES" dirty="0" err="1" smtClean="0"/>
              <a:t>int</a:t>
            </a:r>
            <a:r>
              <a:rPr lang="es-ES" dirty="0" smtClean="0"/>
              <a:t> n){..}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7704" y="3651870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mostrar(){..}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835696" y="2463738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nombre_metodo</a:t>
            </a:r>
            <a:r>
              <a:rPr lang="es-ES" dirty="0" smtClean="0"/>
              <a:t>(argumento1, argumento2,..)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4407954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a=test(25);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07704" y="4731990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mostrar();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4355976" y="1563638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5580112" y="1563638"/>
            <a:ext cx="16561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Creación de una instancia (objeto)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915566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los objetos creados a partir de su clase se les conoce también como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instancia de la clase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 Para crear instancias utilizamos el operador new: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vez creada la instancia y asignada a la variable, se utiliza ésta para llamar a sus métodos con el operador punto: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2627784" y="45879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res=</a:t>
            </a:r>
            <a:r>
              <a:rPr lang="es-ES" dirty="0" err="1" smtClean="0"/>
              <a:t>m.superficie</a:t>
            </a:r>
            <a:r>
              <a:rPr lang="es-ES" dirty="0" smtClean="0"/>
              <a:t>();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55726"/>
            <a:ext cx="43204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3059832" y="20676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Mesa m = new Mesa();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Organización de clases: paquetes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23528" y="915566"/>
            <a:ext cx="820891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clases se organizan en paquetes. Son directorios donde se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almacenan los archivos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sentencia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package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debe ser la primera del archivo .java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sentencia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import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permite usar clases de otros paquetes: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763688" y="1831925"/>
            <a:ext cx="201622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package</a:t>
            </a:r>
            <a:r>
              <a:rPr lang="es-ES" sz="1400" dirty="0" smtClean="0"/>
              <a:t> elementos;</a:t>
            </a:r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Mesa{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1615901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Mesa.java</a:t>
            </a:r>
            <a:endParaRPr lang="es-ES" sz="1000" dirty="0"/>
          </a:p>
        </p:txBody>
      </p:sp>
      <p:sp>
        <p:nvSpPr>
          <p:cNvPr id="8" name="7 Flecha derecha"/>
          <p:cNvSpPr/>
          <p:nvPr/>
        </p:nvSpPr>
        <p:spPr>
          <a:xfrm>
            <a:off x="4139952" y="2119957"/>
            <a:ext cx="108012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ortar rectángulo de esquina sencilla"/>
          <p:cNvSpPr/>
          <p:nvPr/>
        </p:nvSpPr>
        <p:spPr>
          <a:xfrm>
            <a:off x="5724128" y="1923678"/>
            <a:ext cx="1008112" cy="504056"/>
          </a:xfrm>
          <a:prstGeom prst="snip1Rect">
            <a:avLst>
              <a:gd name="adj" fmla="val 43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724128" y="199568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elementos</a:t>
            </a:r>
            <a:endParaRPr lang="es-ES" sz="1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6588224" y="242773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300192" y="2715766"/>
            <a:ext cx="12241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Mesa.class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4011910"/>
            <a:ext cx="252028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package</a:t>
            </a:r>
            <a:r>
              <a:rPr lang="es-ES" sz="1200" dirty="0" smtClean="0"/>
              <a:t> elementos;</a:t>
            </a:r>
          </a:p>
          <a:p>
            <a:r>
              <a:rPr lang="es-ES" sz="1200" b="1" dirty="0" err="1" smtClean="0"/>
              <a:t>import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java.util.Scanner</a:t>
            </a:r>
            <a:r>
              <a:rPr lang="es-ES" sz="1200" b="1" dirty="0" smtClean="0"/>
              <a:t>;</a:t>
            </a:r>
            <a:endParaRPr lang="es-ES" sz="1200" b="1" dirty="0" smtClean="0"/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Mesa{</a:t>
            </a:r>
          </a:p>
          <a:p>
            <a:r>
              <a:rPr lang="es-ES" sz="1200" dirty="0" smtClean="0"/>
              <a:t>    </a:t>
            </a:r>
            <a:r>
              <a:rPr lang="es-ES" sz="1200" dirty="0" smtClean="0"/>
              <a:t>Scanner </a:t>
            </a:r>
            <a:r>
              <a:rPr lang="es-ES" sz="1200" dirty="0" err="1" smtClean="0"/>
              <a:t>sc</a:t>
            </a:r>
            <a:r>
              <a:rPr lang="es-ES" sz="1200" dirty="0" smtClean="0"/>
              <a:t>;</a:t>
            </a:r>
            <a:endParaRPr lang="es-ES" sz="1200" dirty="0" smtClean="0"/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3454</TotalTime>
  <Words>295</Words>
  <Application>Microsoft Office PowerPoint</Application>
  <PresentationFormat>Presentación en pantalla (16:9)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Clases, objetos y métodos</vt:lpstr>
      <vt:lpstr>Clases vs Objetos</vt:lpstr>
      <vt:lpstr>Ejemplos</vt:lpstr>
      <vt:lpstr>Estructura</vt:lpstr>
      <vt:lpstr>Sintaxis de método y llamada</vt:lpstr>
      <vt:lpstr>Creación de una instancia (objeto)</vt:lpstr>
      <vt:lpstr>Organización de clases: paquetes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25</cp:revision>
  <dcterms:created xsi:type="dcterms:W3CDTF">2017-04-22T22:25:01Z</dcterms:created>
  <dcterms:modified xsi:type="dcterms:W3CDTF">2022-01-12T10:26:51Z</dcterms:modified>
</cp:coreProperties>
</file>