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72" r:id="rId5"/>
    <p:sldId id="276" r:id="rId6"/>
    <p:sldId id="278" r:id="rId7"/>
    <p:sldId id="279" r:id="rId8"/>
    <p:sldId id="280" r:id="rId9"/>
    <p:sldId id="281" r:id="rId10"/>
    <p:sldId id="282" r:id="rId11"/>
    <p:sldId id="285" r:id="rId12"/>
    <p:sldId id="286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47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Expresiones lambda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187624" y="267494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Reglas: Implementación (III)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71472" y="915566"/>
            <a:ext cx="8249000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la implementación consta de más de una instrucción, será obligatorio encerrar todo el código entre llaves, tanto si devuelve resultado como si no 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95686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(a, b)-&gt;{</a:t>
            </a:r>
            <a:r>
              <a:rPr lang="en-US" dirty="0" err="1" smtClean="0"/>
              <a:t>int</a:t>
            </a:r>
            <a:r>
              <a:rPr lang="en-US" dirty="0" smtClean="0"/>
              <a:t> s=</a:t>
            </a:r>
            <a:r>
              <a:rPr lang="en-US" dirty="0" err="1" smtClean="0"/>
              <a:t>a+b;System.out.println</a:t>
            </a:r>
            <a:r>
              <a:rPr lang="en-US" dirty="0" smtClean="0"/>
              <a:t>(s);}</a:t>
            </a:r>
            <a:endParaRPr lang="es-ES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331640" y="1995686"/>
            <a:ext cx="84969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42910" y="2589752"/>
            <a:ext cx="8105554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estos casos de implementaciones con más de una instrucción, donde se debe devolver un resultado, es obligatorio indicar la palabra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return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la última instrucción 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63688" y="3795886"/>
            <a:ext cx="23457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(x)-&gt;{x++;</a:t>
            </a:r>
            <a:r>
              <a:rPr lang="es-ES" dirty="0" err="1" smtClean="0"/>
              <a:t>return</a:t>
            </a:r>
            <a:r>
              <a:rPr lang="es-ES" dirty="0" smtClean="0"/>
              <a:t> x*2;}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187624" y="267494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Utilización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331640" y="2265716"/>
            <a:ext cx="84969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785786" y="1100178"/>
            <a:ext cx="9042798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Nuevos métodos en colecciones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removeIf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,..)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Nuevas interfaces funcionales Java8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,..)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Ordenación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colecciones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187624" y="267494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331640" y="2265716"/>
            <a:ext cx="84969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1347614"/>
            <a:ext cx="8286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&lt;Integer&gt;</a:t>
            </a:r>
            <a:r>
              <a:rPr lang="en-US" dirty="0" err="1" smtClean="0"/>
              <a:t>nums</a:t>
            </a:r>
            <a:r>
              <a:rPr lang="en-US" dirty="0" smtClean="0"/>
              <a:t>=new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r>
              <a:rPr lang="en-US" dirty="0" err="1" smtClean="0"/>
              <a:t>nums.add</a:t>
            </a:r>
            <a:r>
              <a:rPr lang="en-US" dirty="0" smtClean="0"/>
              <a:t>(200);</a:t>
            </a:r>
          </a:p>
          <a:p>
            <a:r>
              <a:rPr lang="en-US" dirty="0" err="1" smtClean="0"/>
              <a:t>nums.add</a:t>
            </a:r>
            <a:r>
              <a:rPr lang="en-US" dirty="0" smtClean="0"/>
              <a:t>(450);</a:t>
            </a:r>
          </a:p>
          <a:p>
            <a:r>
              <a:rPr lang="en-US" dirty="0" smtClean="0"/>
              <a:t>:</a:t>
            </a:r>
          </a:p>
          <a:p>
            <a:r>
              <a:rPr lang="en-US" dirty="0" err="1" smtClean="0"/>
              <a:t>nums.forEach</a:t>
            </a:r>
            <a:r>
              <a:rPr lang="en-US" dirty="0" smtClean="0"/>
              <a:t>(n-&gt;</a:t>
            </a:r>
            <a:r>
              <a:rPr lang="en-US" dirty="0" err="1" smtClean="0"/>
              <a:t>System.out.println</a:t>
            </a:r>
            <a:r>
              <a:rPr lang="en-US" dirty="0" smtClean="0"/>
              <a:t>(n)); //</a:t>
            </a:r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ArrayList</a:t>
            </a:r>
            <a:endParaRPr lang="en-U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 expresión lambda es una implementación de una interfaz funcional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sin necesidad de crear una clase.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Proporciona el código del único método abstracto de la interfaz, a la vez que genera un objeto que implementa la misma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Son la base del paradigma de programación funcional.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incorporaron a partir de Java 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 expresión lambda tiene dos partes: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conjunto devuelve un objeto, que no pertenece a ninguna clase específica (clase anónima), que implementa la interfaz.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Por el polimorfismo, el objeto puede almacenarse en una variable del tipo de la interfaz: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357290" y="1714494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Parámetros_método</a:t>
            </a:r>
            <a:r>
              <a:rPr lang="es-ES" dirty="0" smtClean="0"/>
              <a:t> -&gt;implementación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357290" y="392907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Tipo_interfaz</a:t>
            </a:r>
            <a:r>
              <a:rPr lang="es-ES" dirty="0" smtClean="0"/>
              <a:t> variable=</a:t>
            </a:r>
            <a:r>
              <a:rPr lang="es-ES" dirty="0" err="1" smtClean="0"/>
              <a:t>Parámetros_método</a:t>
            </a:r>
            <a:r>
              <a:rPr lang="es-ES" dirty="0" smtClean="0"/>
              <a:t> -&gt;implementación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Dada la interfaz funcional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java.lang.Runnable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Posible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 mediante expresión lambda: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051720" y="177966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interface </a:t>
            </a:r>
            <a:r>
              <a:rPr lang="es-ES" dirty="0" err="1" smtClean="0"/>
              <a:t>Runnable</a:t>
            </a:r>
            <a:r>
              <a:rPr lang="es-ES" dirty="0" smtClean="0"/>
              <a:t>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run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051720" y="343584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Runnable</a:t>
            </a:r>
            <a:r>
              <a:rPr lang="es-ES" dirty="0" smtClean="0"/>
              <a:t> </a:t>
            </a:r>
            <a:r>
              <a:rPr lang="es-ES" dirty="0" err="1" smtClean="0"/>
              <a:t>rn</a:t>
            </a:r>
            <a:r>
              <a:rPr lang="es-ES" dirty="0" smtClean="0"/>
              <a:t> = ()-&gt;</a:t>
            </a:r>
            <a:r>
              <a:rPr lang="es-ES" dirty="0" err="1" smtClean="0"/>
              <a:t>System.out.println</a:t>
            </a:r>
            <a:r>
              <a:rPr lang="es-ES" dirty="0" smtClean="0"/>
              <a:t>(“lambda”);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333872" y="195486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Reglas: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Parametros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42910" y="951570"/>
            <a:ext cx="8609610" cy="81008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el método de la interfaz no tiene parámetros, se indicarán los paréntesis vacíos ():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el método tiene un parámetro, se puede omitir en la declaración tanto el tipo como los paréntesis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86000" y="165364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()-&gt;implementación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483768" y="307580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a-&gt;implementación</a:t>
            </a:r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14348" y="3426554"/>
            <a:ext cx="8535940" cy="81008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Pero si se opta por poner el tipo, habrá que indicar también los paréntesis: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267744" y="421864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a)-&gt;implementación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333872" y="195486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Reglas: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Parametros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714348" y="843558"/>
            <a:ext cx="8178132" cy="81008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el método tiene más de un parámetro, es obligatorio indicar estos entre paréntesis, aunque el tipo es opcional:</a:t>
            </a:r>
            <a:r>
              <a:rPr lang="es-ES" sz="2000" dirty="0" smtClean="0"/>
              <a:t> 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siguientes declaraciones de parámetros serían correctas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83768" y="1437623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(</a:t>
            </a:r>
            <a:r>
              <a:rPr lang="es-ES" dirty="0" err="1" smtClean="0"/>
              <a:t>a,b</a:t>
            </a:r>
            <a:r>
              <a:rPr lang="es-ES" dirty="0" smtClean="0"/>
              <a:t>)-&gt;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a, </a:t>
            </a:r>
            <a:r>
              <a:rPr lang="es-ES" dirty="0" err="1" smtClean="0"/>
              <a:t>int</a:t>
            </a:r>
            <a:r>
              <a:rPr lang="es-ES" dirty="0" smtClean="0"/>
              <a:t> b)-&gt;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483768" y="2409731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()-&gt;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n-&gt;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p)-&gt;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(x)-&gt;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)-&gt;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String v)-&gt;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259632" y="195486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Reglas: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Parametros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42910" y="843558"/>
            <a:ext cx="9257682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siguientes declaraciones de parámetros serían incorrectas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71538" y="135730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-&gt;   //si no hay parámetros, se deben poner los paréntesis vacíos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int</a:t>
            </a:r>
            <a:r>
              <a:rPr lang="es-ES" dirty="0" smtClean="0"/>
              <a:t> p-&gt;  //si se indica el tipo, hay que poner los paréntesis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a,b</a:t>
            </a:r>
            <a:r>
              <a:rPr lang="es-ES" dirty="0" smtClean="0"/>
              <a:t>-&gt; //cuando son más de un parámetro, obligatorio paréntesis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s, c)-&gt; //hay que indicar el tipo en los dos parámetros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08154" y="339502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Reglas: Implementación (I)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52170" y="1095586"/>
            <a:ext cx="8134672" cy="81008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Distinguimos dos casos: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Implementación con una única instrucción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Implementación con varias instrucciones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67544" y="327382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187624" y="267494"/>
            <a:ext cx="8134672" cy="702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Reglas: Implementación (II)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71472" y="915566"/>
            <a:ext cx="8321008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caso de que la implementación contenga una única instrucción, podemos omitir las llaves en la definición del código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709395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a-&gt;</a:t>
            </a:r>
            <a:r>
              <a:rPr lang="en-US" dirty="0" err="1" smtClean="0"/>
              <a:t>System.out.println</a:t>
            </a:r>
            <a:r>
              <a:rPr lang="en-US" dirty="0" smtClean="0"/>
              <a:t>(a)</a:t>
            </a:r>
            <a:endParaRPr lang="es-ES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42910" y="2393471"/>
            <a:ext cx="9185674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trata de una instrucción que devuelve resultado, no son obligatorias ni las llaves ni la palabra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return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19672" y="287952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)-&gt;</a:t>
            </a:r>
            <a:r>
              <a:rPr lang="en-US" dirty="0" err="1" smtClean="0"/>
              <a:t>a.equals</a:t>
            </a:r>
            <a:r>
              <a:rPr lang="en-US" dirty="0" smtClean="0"/>
              <a:t>(b)</a:t>
            </a:r>
            <a:endParaRPr lang="es-ES" dirty="0" smtClean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42910" y="3473591"/>
            <a:ext cx="8321578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quiere indicar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return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entonces sería obligatorio también poner las llaves 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19672" y="401365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)-&gt;{ return </a:t>
            </a:r>
            <a:r>
              <a:rPr lang="en-US" dirty="0" err="1" smtClean="0"/>
              <a:t>a.equals</a:t>
            </a:r>
            <a:r>
              <a:rPr lang="en-US" dirty="0" smtClean="0"/>
              <a:t>(b);}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15698</TotalTime>
  <Words>564</Words>
  <Application>Microsoft Office PowerPoint</Application>
  <PresentationFormat>Presentación en pantalla (16:9)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Expresiones lambda</vt:lpstr>
      <vt:lpstr>Concepto</vt:lpstr>
      <vt:lpstr>Estructura</vt:lpstr>
      <vt:lpstr>Ejemplo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54</cp:revision>
  <dcterms:created xsi:type="dcterms:W3CDTF">2017-04-22T22:25:01Z</dcterms:created>
  <dcterms:modified xsi:type="dcterms:W3CDTF">2020-07-10T13:13:40Z</dcterms:modified>
</cp:coreProperties>
</file>