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5" r:id="rId4"/>
    <p:sldId id="270" r:id="rId5"/>
    <p:sldId id="273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928D-F2EB-4EA5-AE7C-F7D079416FAC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33B5-1431-46ED-B8C9-40144F9765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333B5-1431-46ED-B8C9-40144F97650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HashSet</a:t>
            </a:r>
            <a:r>
              <a:rPr lang="es-ES" dirty="0" smtClean="0"/>
              <a:t> utiliza los</a:t>
            </a:r>
            <a:r>
              <a:rPr lang="es-ES" baseline="0" dirty="0" smtClean="0"/>
              <a:t> métodos </a:t>
            </a:r>
            <a:r>
              <a:rPr lang="es-ES" baseline="0" dirty="0" err="1" smtClean="0"/>
              <a:t>equals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hashcode</a:t>
            </a:r>
            <a:r>
              <a:rPr lang="es-ES" baseline="0" dirty="0" smtClean="0"/>
              <a:t> para determinar la igualdad de objetos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333B5-1431-46ED-B8C9-40144F97650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28586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Conjuntos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 tipo conjunto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un conjunto los elementos no tienen posición, orden ni clave asociada. Cada elemento es único, no se admiten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duplicados (basándose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equals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3275856" y="2193708"/>
            <a:ext cx="3528392" cy="22682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" name="7 Elipse"/>
          <p:cNvSpPr/>
          <p:nvPr/>
        </p:nvSpPr>
        <p:spPr>
          <a:xfrm>
            <a:off x="4572000" y="2409732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8 CuadroTexto"/>
          <p:cNvSpPr txBox="1"/>
          <p:nvPr/>
        </p:nvSpPr>
        <p:spPr>
          <a:xfrm>
            <a:off x="4529136" y="24277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objeto3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3635896" y="305780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" name="15 Elipse"/>
          <p:cNvSpPr/>
          <p:nvPr/>
        </p:nvSpPr>
        <p:spPr>
          <a:xfrm>
            <a:off x="5436096" y="278777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0" name="19 Elipse"/>
          <p:cNvSpPr/>
          <p:nvPr/>
        </p:nvSpPr>
        <p:spPr>
          <a:xfrm>
            <a:off x="4139952" y="365187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23 Elipse"/>
          <p:cNvSpPr/>
          <p:nvPr/>
        </p:nvSpPr>
        <p:spPr>
          <a:xfrm>
            <a:off x="4666138" y="3093106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27 Elipse"/>
          <p:cNvSpPr/>
          <p:nvPr/>
        </p:nvSpPr>
        <p:spPr>
          <a:xfrm>
            <a:off x="5580112" y="338184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29 CuadroTexto"/>
          <p:cNvSpPr txBox="1"/>
          <p:nvPr/>
        </p:nvSpPr>
        <p:spPr>
          <a:xfrm>
            <a:off x="3563888" y="307580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objeto4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93232" y="278777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objeto1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6518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objeto2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08104" y="33638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objeto5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644008" y="307580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objeto6</a:t>
            </a:r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clase de colección de tipo conjunto más utilizada. Como las anteriores, es de tipo genérico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crear un objeto de la misma: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	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HashSet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variable=new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HashSet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este ejemplo creamos un conjunto de números decimales: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835696" y="393990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HashSet</a:t>
            </a:r>
            <a:r>
              <a:rPr lang="es-ES" dirty="0" smtClean="0"/>
              <a:t>&lt;</a:t>
            </a:r>
            <a:r>
              <a:rPr lang="es-ES" dirty="0" err="1" smtClean="0"/>
              <a:t>Double</a:t>
            </a:r>
            <a:r>
              <a:rPr lang="es-ES" dirty="0" smtClean="0"/>
              <a:t>&gt; conjunto=new </a:t>
            </a:r>
            <a:r>
              <a:rPr lang="es-ES" dirty="0" err="1" smtClean="0"/>
              <a:t>HashSet</a:t>
            </a:r>
            <a:r>
              <a:rPr lang="es-ES" dirty="0" smtClean="0"/>
              <a:t>&lt;&gt;();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HashSet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839358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 T dato). Añade el dato a la colección si no está presente. Devuelve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lo ha podido añadir.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defRPr/>
            </a:pPr>
            <a:endParaRPr lang="es-ES" sz="2000" dirty="0" smtClean="0"/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dato)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Elimina el elemento si se encuentra en la colección.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el tamaño de la colección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true si el objeto existe en la colección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403648" y="2067694"/>
            <a:ext cx="41764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HashSet</a:t>
            </a:r>
            <a:r>
              <a:rPr lang="es-ES" sz="1400" dirty="0" smtClean="0"/>
              <a:t>&lt;</a:t>
            </a:r>
            <a:r>
              <a:rPr lang="es-ES" sz="1400" dirty="0" err="1" smtClean="0"/>
              <a:t>String</a:t>
            </a:r>
            <a:r>
              <a:rPr lang="es-ES" sz="1400" dirty="0" smtClean="0"/>
              <a:t>&gt; </a:t>
            </a:r>
            <a:r>
              <a:rPr lang="es-ES" sz="1400" dirty="0" err="1" smtClean="0"/>
              <a:t>dias</a:t>
            </a:r>
            <a:r>
              <a:rPr lang="es-ES" sz="1400" dirty="0" smtClean="0"/>
              <a:t>=new </a:t>
            </a:r>
            <a:r>
              <a:rPr lang="es-ES" sz="1400" dirty="0" err="1" smtClean="0"/>
              <a:t>HashSet</a:t>
            </a:r>
            <a:r>
              <a:rPr lang="es-ES" sz="1400" dirty="0" smtClean="0"/>
              <a:t>&lt;&gt;();</a:t>
            </a:r>
          </a:p>
          <a:p>
            <a:r>
              <a:rPr lang="es-ES" sz="1400" dirty="0" smtClean="0"/>
              <a:t>dias.add(“lunes”);</a:t>
            </a:r>
          </a:p>
          <a:p>
            <a:r>
              <a:rPr lang="es-ES" sz="1400" dirty="0" smtClean="0"/>
              <a:t>dias.add(“martes”);</a:t>
            </a:r>
          </a:p>
          <a:p>
            <a:r>
              <a:rPr lang="es-ES" sz="1400" dirty="0" smtClean="0"/>
              <a:t>dias.add(“lunes”); //no lo añade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un </a:t>
            </a:r>
            <a:r>
              <a:rPr lang="es-ES" dirty="0" err="1" smtClean="0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puede ser recorrido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mostrar los valores almacenados en la colección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transparencia anterior: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14348" y="2714626"/>
            <a:ext cx="681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s:dias){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(s); //muestra cada elemento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205</Words>
  <Application>Microsoft Office PowerPoint</Application>
  <PresentationFormat>Presentación en pantalla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Conjuntos</vt:lpstr>
      <vt:lpstr>Colecciones tipo conjunto</vt:lpstr>
      <vt:lpstr>La clase HashSet</vt:lpstr>
      <vt:lpstr>Métodos HashSet </vt:lpstr>
      <vt:lpstr>Recorrido de un HashSet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84</cp:revision>
  <dcterms:created xsi:type="dcterms:W3CDTF">2017-04-22T22:25:01Z</dcterms:created>
  <dcterms:modified xsi:type="dcterms:W3CDTF">2020-07-09T06:16:52Z</dcterms:modified>
</cp:coreProperties>
</file>