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63" r:id="rId7"/>
    <p:sldId id="265" r:id="rId8"/>
    <p:sldId id="264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Resaltar</a:t>
            </a:r>
            <a:r>
              <a:rPr lang="es-ES" baseline="0" dirty="0" smtClean="0"/>
              <a:t> el error de compilación si tenemos dos clases 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o el archivo no se llama igual que la </a:t>
            </a:r>
            <a:r>
              <a:rPr lang="es-ES" baseline="0" dirty="0" err="1" smtClean="0"/>
              <a:t>public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15/09/2021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Características de Java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Principales características 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Lenguaje orientado a objetos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El código se escribe dentro de clases, organizado en funciones (métodos), que son invocados a través de objetos 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instancias de la clase. Se le pueden aplicar propiedades de orientación a objetos como herencia, sobrecarga y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sobrescritura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polimorfismo y encapsulación.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Portabilidad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Un programa Java se compila una vez y se ejecuta en cualquier parte. El resultado de la compilación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bytecodes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 es independiente de la plataforma.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Principales características II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Los datos dentro de una clase son protegidos con modificador privado para que no sean accesibles directamente desde el exterior.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Robusto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Gestión automática de memoria, no se permite acceso desde código.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Seguro</a:t>
            </a:r>
            <a:r>
              <a:rPr kumimoji="0" lang="es-ES" sz="2000" b="1" i="0" u="none" strike="noStrike" kern="1200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 Código Java se ejecuta en un entorno controlado por la JVM, impide operaciones dañinas sobre el equipo.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Compilación de un programa Java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170765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compilar el código fuente se genera uno o varios archivos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conocidos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bytecodes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independientes de la plataforma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bytecodes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ejecutan en cualquier sistema operativo que cuente con la Máquina Virtual Java (JVM)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Virtual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Machine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27984" y="1275606"/>
            <a:ext cx="1152128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Código fuente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580112" y="11530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.java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327214" y="2427734"/>
            <a:ext cx="136815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bytecodes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23557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.</a:t>
            </a:r>
            <a:r>
              <a:rPr lang="es-ES" sz="1600" dirty="0" err="1" smtClean="0"/>
              <a:t>class</a:t>
            </a:r>
            <a:endParaRPr lang="es-ES" sz="1600" dirty="0"/>
          </a:p>
        </p:txBody>
      </p:sp>
      <p:cxnSp>
        <p:nvCxnSpPr>
          <p:cNvPr id="9" name="8 Conector recto de flecha"/>
          <p:cNvCxnSpPr>
            <a:stCxn id="5" idx="2"/>
            <a:endCxn id="7" idx="0"/>
          </p:cNvCxnSpPr>
          <p:nvPr/>
        </p:nvCxnSpPr>
        <p:spPr>
          <a:xfrm>
            <a:off x="5004048" y="1921937"/>
            <a:ext cx="7242" cy="505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004048" y="199568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compilación</a:t>
            </a:r>
          </a:p>
        </p:txBody>
      </p:sp>
      <p:cxnSp>
        <p:nvCxnSpPr>
          <p:cNvPr id="11" name="10 Conector recto"/>
          <p:cNvCxnSpPr>
            <a:stCxn id="7" idx="2"/>
          </p:cNvCxnSpPr>
          <p:nvPr/>
        </p:nvCxnSpPr>
        <p:spPr>
          <a:xfrm flipH="1">
            <a:off x="5007436" y="2797066"/>
            <a:ext cx="3854" cy="50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067944" y="329183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67944" y="329183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5148064" y="329183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6444208" y="329183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3779912" y="3579862"/>
            <a:ext cx="6480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3779912" y="36131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JVM</a:t>
            </a:r>
            <a:endParaRPr lang="es-ES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4860032" y="3579862"/>
            <a:ext cx="6480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4860032" y="36131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JVM</a:t>
            </a:r>
            <a:endParaRPr lang="es-ES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084168" y="3579862"/>
            <a:ext cx="64807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084168" y="36131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JVM</a:t>
            </a:r>
            <a:endParaRPr lang="es-ES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4067944" y="40119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5220072" y="40119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6444208" y="40119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563888" y="42999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windows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860032" y="42999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linux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012160" y="42999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solaris</a:t>
            </a:r>
            <a:endParaRPr lang="es-ES" dirty="0"/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251520" y="1419622"/>
            <a:ext cx="3600400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Interpreta en tiempo de ejecución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bytecodes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Existen implementaciones de JVM para la mayoría de sistemas operativos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Java: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más que un lenguaje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1785918" y="1214428"/>
            <a:ext cx="2160240" cy="7920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1929934" y="133415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Lenguaje</a:t>
            </a:r>
            <a:endParaRPr lang="es-ES" sz="2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802142" y="2078524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+</a:t>
            </a:r>
            <a:endParaRPr lang="es-ES" sz="4000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4450214" y="2510572"/>
            <a:ext cx="2160240" cy="792088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594230" y="258258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Librerías de objetos</a:t>
            </a:r>
            <a:endParaRPr lang="es-ES" sz="2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370094" y="38067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JDBC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450214" y="42387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IO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458326" y="4094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Util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6322422" y="40227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Net</a:t>
            </a:r>
            <a:endParaRPr lang="es-ES" dirty="0"/>
          </a:p>
        </p:txBody>
      </p:sp>
      <p:cxnSp>
        <p:nvCxnSpPr>
          <p:cNvPr id="37" name="36 Conector recto de flecha"/>
          <p:cNvCxnSpPr>
            <a:stCxn id="31" idx="2"/>
          </p:cNvCxnSpPr>
          <p:nvPr/>
        </p:nvCxnSpPr>
        <p:spPr>
          <a:xfrm flipH="1">
            <a:off x="4090174" y="3302660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1" idx="2"/>
            <a:endCxn id="34" idx="0"/>
          </p:cNvCxnSpPr>
          <p:nvPr/>
        </p:nvCxnSpPr>
        <p:spPr>
          <a:xfrm flipH="1">
            <a:off x="4774250" y="3302660"/>
            <a:ext cx="75608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31" idx="2"/>
            <a:endCxn id="35" idx="0"/>
          </p:cNvCxnSpPr>
          <p:nvPr/>
        </p:nvCxnSpPr>
        <p:spPr>
          <a:xfrm>
            <a:off x="5530334" y="3302660"/>
            <a:ext cx="25202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32" idx="2"/>
          </p:cNvCxnSpPr>
          <p:nvPr/>
        </p:nvCxnSpPr>
        <p:spPr>
          <a:xfrm>
            <a:off x="5530334" y="3290466"/>
            <a:ext cx="1080120" cy="73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57158" y="14285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Versiones Java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00100" y="1428742"/>
            <a:ext cx="1000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8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71604" y="1928808"/>
            <a:ext cx="1000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9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643174" y="3000378"/>
            <a:ext cx="10001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2225" cmpd="sng">
            <a:solidFill>
              <a:schemeClr val="tx1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dirty="0" smtClean="0"/>
              <a:t>Java 11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071670" y="2428874"/>
            <a:ext cx="1000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71802" y="3500444"/>
            <a:ext cx="1000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12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143372" y="4500576"/>
            <a:ext cx="10001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17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643306" y="400051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42910" y="100011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411510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Ediciones Java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42910" y="1214428"/>
            <a:ext cx="7572428" cy="30963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Estándar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Edition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(Java SE). Librerías de clases de uso general y aplicaciones de escritorio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Enterprise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Edition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(Java EE). Librerías y especificaciones para creación de aplicaciones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Micro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Edition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(Java ME). Creación de aplicaciones para dispositivos electrónicos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Android. Desarrollo de aplicaciones para smartphones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tablets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54877" y="3806716"/>
            <a:ext cx="5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*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8999</TotalTime>
  <Words>343</Words>
  <Application>Microsoft Office PowerPoint</Application>
  <PresentationFormat>Presentación en pantalla (16:9)</PresentationFormat>
  <Paragraphs>54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Características de Java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152</cp:revision>
  <dcterms:created xsi:type="dcterms:W3CDTF">2016-05-07T10:27:15Z</dcterms:created>
  <dcterms:modified xsi:type="dcterms:W3CDTF">2021-09-15T06:48:36Z</dcterms:modified>
</cp:coreProperties>
</file>