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22/10/2020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22/10/2020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22/10/2020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/>
          <a:lstStyle/>
          <a:p>
            <a:pPr algn="ctr"/>
            <a:r>
              <a:rPr lang="es-ES" dirty="0" smtClean="0"/>
              <a:t>Operadores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Llamada rectangular"/>
          <p:cNvSpPr/>
          <p:nvPr/>
        </p:nvSpPr>
        <p:spPr>
          <a:xfrm>
            <a:off x="5076056" y="4515966"/>
            <a:ext cx="3528392" cy="504056"/>
          </a:xfrm>
          <a:prstGeom prst="wedgeRectCallout">
            <a:avLst>
              <a:gd name="adj1" fmla="val -49002"/>
              <a:gd name="adj2" fmla="val -9524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Aritméticos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771550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emplean con tipos numéricos primitivos para realizar operaciones aritméticas en un programa:+,-,*,/,%,++,--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Los operadores ++ y –- se aplican solo con tipos enteros y pueden ir delante o detrás de la variable: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15616" y="1491630"/>
            <a:ext cx="6768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int</a:t>
            </a:r>
            <a:r>
              <a:rPr lang="es-ES" sz="1600" dirty="0" smtClean="0"/>
              <a:t> a=3;</a:t>
            </a:r>
          </a:p>
          <a:p>
            <a:r>
              <a:rPr lang="es-ES" sz="1600" dirty="0" smtClean="0"/>
              <a:t>a++; //equivale a =(</a:t>
            </a:r>
            <a:r>
              <a:rPr lang="es-ES" sz="1600" dirty="0" err="1" smtClean="0"/>
              <a:t>int</a:t>
            </a:r>
            <a:r>
              <a:rPr lang="es-ES" sz="1600" dirty="0" smtClean="0"/>
              <a:t>)(a+1);</a:t>
            </a:r>
          </a:p>
          <a:p>
            <a:r>
              <a:rPr lang="es-ES" sz="1600" dirty="0" err="1" smtClean="0"/>
              <a:t>int</a:t>
            </a:r>
            <a:r>
              <a:rPr lang="es-ES" sz="1600" dirty="0" smtClean="0"/>
              <a:t> x=6, y=10, z;</a:t>
            </a:r>
          </a:p>
          <a:p>
            <a:r>
              <a:rPr lang="es-ES" sz="1600" dirty="0" smtClean="0"/>
              <a:t>z=y/x; //el resultado es 1, la división entre enteros es un entero</a:t>
            </a:r>
          </a:p>
          <a:p>
            <a:endParaRPr lang="es-ES" sz="1600" dirty="0"/>
          </a:p>
        </p:txBody>
      </p:sp>
      <p:sp>
        <p:nvSpPr>
          <p:cNvPr id="7" name="6 Rectángulo"/>
          <p:cNvSpPr/>
          <p:nvPr/>
        </p:nvSpPr>
        <p:spPr>
          <a:xfrm>
            <a:off x="1043608" y="3671178"/>
            <a:ext cx="338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a=3, b;</a:t>
            </a:r>
          </a:p>
          <a:p>
            <a:r>
              <a:rPr lang="es-ES" dirty="0" smtClean="0"/>
              <a:t>b=++a; //b toma el valor 4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716016" y="3671178"/>
            <a:ext cx="338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a=3, b;</a:t>
            </a:r>
          </a:p>
          <a:p>
            <a:r>
              <a:rPr lang="es-ES" dirty="0" smtClean="0"/>
              <a:t>b=a++; //b toma el valor 3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48064" y="4587974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Primero asigna y luego incrementa !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Asignación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operador = Asigna el resultado de una expresión a una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Los operadores +=, -=, *=, /=, %=, realizan la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operación entre un dato y la variable y asignan el resultado a la variable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259632" y="2571751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a=3;</a:t>
            </a:r>
          </a:p>
          <a:p>
            <a:r>
              <a:rPr lang="es-ES" dirty="0" smtClean="0"/>
              <a:t>a+=10; //equivale a </a:t>
            </a:r>
            <a:r>
              <a:rPr lang="es-ES" dirty="0" err="1" smtClean="0"/>
              <a:t>a</a:t>
            </a:r>
            <a:r>
              <a:rPr lang="es-ES" dirty="0" smtClean="0"/>
              <a:t>=a+10;</a:t>
            </a:r>
          </a:p>
          <a:p>
            <a:r>
              <a:rPr lang="es-ES" dirty="0" smtClean="0"/>
              <a:t>byte b=10;</a:t>
            </a:r>
          </a:p>
          <a:p>
            <a:r>
              <a:rPr lang="es-ES" dirty="0" smtClean="0"/>
              <a:t>b+=5; //ojo, equivale a b=(byte)(b+5);</a:t>
            </a:r>
          </a:p>
          <a:p>
            <a:r>
              <a:rPr lang="es-ES" dirty="0" smtClean="0"/>
              <a:t>b=b+5;</a:t>
            </a:r>
          </a:p>
          <a:p>
            <a:endParaRPr lang="es-ES" dirty="0"/>
          </a:p>
        </p:txBody>
      </p:sp>
      <p:sp>
        <p:nvSpPr>
          <p:cNvPr id="5" name="4 Llamada rectangular"/>
          <p:cNvSpPr/>
          <p:nvPr/>
        </p:nvSpPr>
        <p:spPr>
          <a:xfrm>
            <a:off x="4427984" y="3939902"/>
            <a:ext cx="3600400" cy="1059582"/>
          </a:xfrm>
          <a:prstGeom prst="wedgeRectCallout">
            <a:avLst>
              <a:gd name="adj1" fmla="val -109982"/>
              <a:gd name="adj2" fmla="val -5038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4572000" y="3939902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Esto provoca </a:t>
            </a:r>
            <a:r>
              <a:rPr lang="es-ES" sz="1400" b="1" dirty="0" smtClean="0"/>
              <a:t>error de compilación</a:t>
            </a:r>
            <a:r>
              <a:rPr lang="es-ES" sz="1400" dirty="0" smtClean="0"/>
              <a:t>, pues una operación con </a:t>
            </a:r>
            <a:r>
              <a:rPr lang="es-ES" sz="1400" dirty="0" err="1" smtClean="0"/>
              <a:t>int</a:t>
            </a:r>
            <a:r>
              <a:rPr lang="es-ES" sz="1400" dirty="0" smtClean="0"/>
              <a:t> (los literales enteros son </a:t>
            </a:r>
            <a:r>
              <a:rPr lang="es-ES" sz="1400" dirty="0" err="1" smtClean="0"/>
              <a:t>int</a:t>
            </a:r>
            <a:r>
              <a:rPr lang="es-ES" sz="1400" dirty="0" smtClean="0"/>
              <a:t>) siempre da como resultado </a:t>
            </a:r>
            <a:r>
              <a:rPr lang="es-ES" sz="1400" dirty="0" err="1" smtClean="0"/>
              <a:t>int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Condicionales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Evalúan dos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operandos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dan como resultado un valor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&lt;, &gt;, &lt;=, &gt;=, ==, !=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Salvo ==, que puede utilizarse con objetos, los demás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solo se pueden emplear con tipos primitivos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y entre tipos compatibles: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23728" y="3147814"/>
            <a:ext cx="48965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a=3;</a:t>
            </a:r>
          </a:p>
          <a:p>
            <a:r>
              <a:rPr lang="es-ES" dirty="0" err="1" smtClean="0"/>
              <a:t>double</a:t>
            </a:r>
            <a:r>
              <a:rPr lang="es-ES" dirty="0" smtClean="0"/>
              <a:t> c=9.5;</a:t>
            </a:r>
          </a:p>
          <a:p>
            <a:r>
              <a:rPr lang="es-ES" dirty="0" err="1" smtClean="0"/>
              <a:t>boolean</a:t>
            </a:r>
            <a:r>
              <a:rPr lang="es-ES" dirty="0" smtClean="0"/>
              <a:t> x=false;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(a&gt;c) //ok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(a&lt;x) //error de compilación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Lógicos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15566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Evalúan expresiones de tipo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&amp;&amp;, || y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operadores &amp;&amp; y || funcionan en modo cortocircuito: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763688" y="1851670"/>
            <a:ext cx="648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a=3;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c=9;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n=0;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(a&gt;n &amp;&amp; a&lt;c) //verdadero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(!(n==0)) //falso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47664" y="3795886"/>
            <a:ext cx="648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boolean</a:t>
            </a:r>
            <a:r>
              <a:rPr lang="es-ES" dirty="0" smtClean="0"/>
              <a:t> b=(a&lt;n &amp;&amp; a&lt;++c);</a:t>
            </a:r>
          </a:p>
          <a:p>
            <a:r>
              <a:rPr lang="es-ES" dirty="0" smtClean="0"/>
              <a:t>//muestra 9, la segunda condición no llega a evaluarse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(c);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Otros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new. Creación de objetos a partir de la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instanceof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Comprueba si un objeto es de un tipo dado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15616" y="2517744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String</a:t>
            </a:r>
            <a:r>
              <a:rPr lang="es-ES" dirty="0" smtClean="0"/>
              <a:t> s=“</a:t>
            </a:r>
            <a:r>
              <a:rPr lang="es-ES" dirty="0" err="1" smtClean="0"/>
              <a:t>hello</a:t>
            </a:r>
            <a:r>
              <a:rPr lang="es-ES" dirty="0" smtClean="0"/>
              <a:t>”;</a:t>
            </a:r>
          </a:p>
          <a:p>
            <a:r>
              <a:rPr lang="es-ES" dirty="0" smtClean="0"/>
              <a:t>//muestra </a:t>
            </a:r>
            <a:r>
              <a:rPr lang="es-ES" i="1" dirty="0" smtClean="0"/>
              <a:t>true</a:t>
            </a:r>
          </a:p>
          <a:p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(s </a:t>
            </a:r>
            <a:r>
              <a:rPr lang="pt-BR" dirty="0" err="1" smtClean="0"/>
              <a:t>instanceof</a:t>
            </a:r>
            <a:r>
              <a:rPr lang="pt-BR" dirty="0" smtClean="0"/>
              <a:t> String);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115616" y="1545637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ArrayList</a:t>
            </a:r>
            <a:r>
              <a:rPr lang="es-ES" dirty="0" smtClean="0"/>
              <a:t> lista=new </a:t>
            </a:r>
            <a:r>
              <a:rPr lang="es-ES" dirty="0" err="1" smtClean="0"/>
              <a:t>ArrayList</a:t>
            </a:r>
            <a:r>
              <a:rPr lang="es-ES" dirty="0" smtClean="0"/>
              <a:t>();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Precedencia operadores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Por regla general , las operaciones se ejecutan de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izquierda a derecha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Sin embargo, hay operaciones que tienen preferencia sobre otras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786182" y="2571750"/>
          <a:ext cx="1778000" cy="2350770"/>
        </p:xfrm>
        <a:graphic>
          <a:graphicData uri="http://schemas.openxmlformats.org/drawingml/2006/table">
            <a:tbl>
              <a:tblPr/>
              <a:tblGrid>
                <a:gridCol w="1778000"/>
              </a:tblGrid>
              <a:tr h="247650">
                <a:tc>
                  <a:txBody>
                    <a:bodyPr/>
                    <a:lstStyle/>
                    <a:p>
                      <a:pPr indent="1784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Operador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Calibri"/>
                        </a:rPr>
                        <a:t>() [] 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Calibri"/>
                        </a:rPr>
                        <a:t>++ -- 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Calibri"/>
                        </a:rPr>
                        <a:t>* / %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Calibri"/>
                        </a:rPr>
                        <a:t>+ -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Calibri"/>
                        </a:rPr>
                        <a:t>&gt; &gt;= &lt; &lt;=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Calibri"/>
                        </a:rPr>
                        <a:t>== !=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Calibri"/>
                        </a:rPr>
                        <a:t>&amp;&amp;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Calibri"/>
                        </a:rPr>
                        <a:t>||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Calibri"/>
                        </a:rPr>
                        <a:t>?: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Calibri"/>
                        </a:rPr>
                        <a:t>= += -= *= /= %=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12379</TotalTime>
  <Words>429</Words>
  <Application>Microsoft Office PowerPoint</Application>
  <PresentationFormat>Presentación en pantalla (16:9)</PresentationFormat>
  <Paragraphs>82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Operadores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144</cp:revision>
  <dcterms:created xsi:type="dcterms:W3CDTF">2016-05-07T10:27:15Z</dcterms:created>
  <dcterms:modified xsi:type="dcterms:W3CDTF">2020-10-23T14:34:47Z</dcterms:modified>
</cp:coreProperties>
</file>