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72" d="100"/>
          <a:sy n="72" d="100"/>
        </p:scale>
        <p:origin x="-10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/>
          <a:lstStyle/>
          <a:p>
            <a:pPr algn="ctr"/>
            <a:r>
              <a:rPr lang="es-ES" dirty="0" smtClean="0"/>
              <a:t>Uso de </a:t>
            </a:r>
            <a:r>
              <a:rPr lang="es-ES" dirty="0" err="1" smtClean="0"/>
              <a:t>switch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Instrucción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switch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84355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Evalúa una expresión cuyo resultado  debe ser entero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Se ejecutarán diferentes bloques de sentencias en función de los posibles resultados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971600" y="1808693"/>
            <a:ext cx="3168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switch</a:t>
            </a:r>
            <a:r>
              <a:rPr lang="es-ES" dirty="0" smtClean="0"/>
              <a:t>(</a:t>
            </a:r>
            <a:r>
              <a:rPr lang="es-ES" dirty="0" err="1" smtClean="0"/>
              <a:t>expresion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    case valor1:</a:t>
            </a:r>
          </a:p>
          <a:p>
            <a:r>
              <a:rPr lang="es-ES" dirty="0" smtClean="0"/>
              <a:t>       //sentencias</a:t>
            </a:r>
          </a:p>
          <a:p>
            <a:r>
              <a:rPr lang="es-ES" dirty="0" smtClean="0"/>
              <a:t>       break;</a:t>
            </a:r>
          </a:p>
          <a:p>
            <a:r>
              <a:rPr lang="es-ES" dirty="0" smtClean="0"/>
              <a:t>    case valor2:</a:t>
            </a:r>
          </a:p>
          <a:p>
            <a:r>
              <a:rPr lang="es-ES" dirty="0" smtClean="0"/>
              <a:t>       //sentencias</a:t>
            </a:r>
          </a:p>
          <a:p>
            <a:r>
              <a:rPr lang="es-ES" dirty="0" smtClean="0"/>
              <a:t>       break</a:t>
            </a:r>
            <a:r>
              <a:rPr lang="es-ES" dirty="0" smtClean="0"/>
              <a:t>;</a:t>
            </a:r>
            <a:endParaRPr lang="es-ES" dirty="0" smtClean="0"/>
          </a:p>
          <a:p>
            <a:r>
              <a:rPr lang="es-ES" dirty="0" smtClean="0"/>
              <a:t>     :</a:t>
            </a:r>
          </a:p>
          <a:p>
            <a:r>
              <a:rPr lang="es-ES" dirty="0" smtClean="0"/>
              <a:t>     default:</a:t>
            </a:r>
          </a:p>
          <a:p>
            <a:r>
              <a:rPr lang="es-ES" dirty="0" smtClean="0"/>
              <a:t>        //</a:t>
            </a:r>
            <a:r>
              <a:rPr lang="es-ES" dirty="0" smtClean="0"/>
              <a:t>sentencias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644008" y="1563638"/>
            <a:ext cx="38884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switch</a:t>
            </a:r>
            <a:r>
              <a:rPr lang="es-ES" dirty="0" smtClean="0"/>
              <a:t>(a*2){</a:t>
            </a:r>
          </a:p>
          <a:p>
            <a:r>
              <a:rPr lang="es-ES" dirty="0" smtClean="0"/>
              <a:t>    case 0:</a:t>
            </a:r>
          </a:p>
          <a:p>
            <a:r>
              <a:rPr lang="es-ES" dirty="0" smtClean="0"/>
              <a:t> 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(“nada”);</a:t>
            </a:r>
          </a:p>
          <a:p>
            <a:r>
              <a:rPr lang="es-ES" dirty="0" smtClean="0"/>
              <a:t>       break;</a:t>
            </a:r>
          </a:p>
          <a:p>
            <a:r>
              <a:rPr lang="es-ES" dirty="0" smtClean="0"/>
              <a:t>    case 4:</a:t>
            </a:r>
          </a:p>
          <a:p>
            <a:r>
              <a:rPr lang="es-ES" dirty="0" smtClean="0"/>
              <a:t> 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(“cerca”);</a:t>
            </a:r>
          </a:p>
          <a:p>
            <a:r>
              <a:rPr lang="es-ES" dirty="0" smtClean="0"/>
              <a:t>       break;</a:t>
            </a:r>
          </a:p>
          <a:p>
            <a:r>
              <a:rPr lang="es-ES" dirty="0" smtClean="0"/>
              <a:t>    case 8:</a:t>
            </a:r>
          </a:p>
          <a:p>
            <a:r>
              <a:rPr lang="es-ES" dirty="0" smtClean="0"/>
              <a:t> 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(“acierto”);</a:t>
            </a:r>
          </a:p>
          <a:p>
            <a:r>
              <a:rPr lang="es-ES" dirty="0" smtClean="0"/>
              <a:t>       break;</a:t>
            </a:r>
          </a:p>
          <a:p>
            <a:r>
              <a:rPr lang="es-ES" dirty="0" smtClean="0"/>
              <a:t>    default: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(“error</a:t>
            </a:r>
            <a:r>
              <a:rPr lang="es-ES" dirty="0" smtClean="0"/>
              <a:t>”);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Funcionamiento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switch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1512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el resultado de la expresión coincide con uno de los valores indicados en los case, ejecutará el bloque correspondiente de sentencias, sino, entrará en el bloque default (opcional).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instrucción break al final de cada bloque case es opcional. Si no se indica, el programa entrará en el siguiente bloque: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2733768"/>
            <a:ext cx="4536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(a){</a:t>
            </a:r>
          </a:p>
          <a:p>
            <a:r>
              <a:rPr lang="es-ES" dirty="0" smtClean="0"/>
              <a:t>    case 10:</a:t>
            </a:r>
          </a:p>
          <a:p>
            <a:r>
              <a:rPr lang="es-ES" dirty="0" smtClean="0"/>
              <a:t> 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(“Es 10”);</a:t>
            </a:r>
          </a:p>
          <a:p>
            <a:r>
              <a:rPr lang="es-ES" dirty="0" smtClean="0"/>
              <a:t>    default: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System.out.println</a:t>
            </a:r>
            <a:r>
              <a:rPr lang="es-ES" dirty="0" smtClean="0"/>
              <a:t>(“Sin valor”);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5 Llamada rectangular redondeada"/>
          <p:cNvSpPr/>
          <p:nvPr/>
        </p:nvSpPr>
        <p:spPr>
          <a:xfrm>
            <a:off x="6156176" y="3435846"/>
            <a:ext cx="2808312" cy="810090"/>
          </a:xfrm>
          <a:prstGeom prst="wedgeRoundRectCallout">
            <a:avLst>
              <a:gd name="adj1" fmla="val -81073"/>
              <a:gd name="adj2" fmla="val -3192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6372200" y="336383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programa muestra:</a:t>
            </a:r>
          </a:p>
          <a:p>
            <a:r>
              <a:rPr lang="es-ES" dirty="0" smtClean="0"/>
              <a:t>Es 10</a:t>
            </a:r>
          </a:p>
          <a:p>
            <a:r>
              <a:rPr lang="es-ES" dirty="0" smtClean="0"/>
              <a:t>Sin valor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Valores de los </a:t>
            </a:r>
            <a:r>
              <a:rPr kumimoji="0" lang="es-ES" sz="4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</a:t>
            </a:r>
            <a:endParaRPr kumimoji="0" lang="es-ES" sz="410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84355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valores de los case deben ser literales o constantes enteras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 convertibles implícitamente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043608" y="1450181"/>
            <a:ext cx="7056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p=5;</a:t>
            </a:r>
          </a:p>
          <a:p>
            <a:r>
              <a:rPr lang="es-ES" dirty="0" smtClean="0"/>
              <a:t>final </a:t>
            </a:r>
            <a:r>
              <a:rPr lang="es-ES" dirty="0" err="1" smtClean="0"/>
              <a:t>int</a:t>
            </a:r>
            <a:r>
              <a:rPr lang="es-ES" dirty="0" smtClean="0"/>
              <a:t> k=30</a:t>
            </a:r>
            <a:r>
              <a:rPr lang="es-ES" dirty="0" smtClean="0"/>
              <a:t>;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n=3;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(p){</a:t>
            </a:r>
          </a:p>
          <a:p>
            <a:r>
              <a:rPr lang="es-ES" dirty="0" smtClean="0"/>
              <a:t>    case 10: //ok, es un literal </a:t>
            </a:r>
            <a:r>
              <a:rPr lang="es-ES" dirty="0" err="1" smtClean="0"/>
              <a:t>int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 case k:  //ok, es una constante</a:t>
            </a:r>
          </a:p>
          <a:p>
            <a:r>
              <a:rPr lang="es-ES" dirty="0" smtClean="0"/>
              <a:t>       </a:t>
            </a:r>
          </a:p>
          <a:p>
            <a:r>
              <a:rPr lang="es-ES" dirty="0" smtClean="0"/>
              <a:t>    case p: //error de compilación, no es una constante</a:t>
            </a:r>
          </a:p>
          <a:p>
            <a:r>
              <a:rPr lang="es-ES" dirty="0" smtClean="0"/>
              <a:t>        </a:t>
            </a:r>
          </a:p>
          <a:p>
            <a:r>
              <a:rPr lang="es-ES" dirty="0" smtClean="0"/>
              <a:t>    case ‘@’: //ok, </a:t>
            </a:r>
            <a:r>
              <a:rPr lang="es-ES" dirty="0" err="1" smtClean="0"/>
              <a:t>char</a:t>
            </a:r>
            <a:r>
              <a:rPr lang="es-ES" dirty="0" smtClean="0"/>
              <a:t> convertible implícitamente a </a:t>
            </a:r>
            <a:r>
              <a:rPr lang="es-ES" dirty="0" err="1" smtClean="0"/>
              <a:t>int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Bloque default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bloque default es opcional y no tiene que aparecer necesariamente al final: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1815667"/>
            <a:ext cx="7056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p=5;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(p){</a:t>
            </a:r>
          </a:p>
          <a:p>
            <a:r>
              <a:rPr lang="es-ES" dirty="0" smtClean="0"/>
              <a:t>    case 10:</a:t>
            </a:r>
          </a:p>
          <a:p>
            <a:r>
              <a:rPr lang="es-ES" dirty="0" smtClean="0"/>
              <a:t>	 </a:t>
            </a:r>
            <a:r>
              <a:rPr lang="es-ES" dirty="0" err="1" smtClean="0"/>
              <a:t>System.out.println</a:t>
            </a:r>
            <a:r>
              <a:rPr lang="es-ES" dirty="0" smtClean="0"/>
              <a:t>(“Es 10”);</a:t>
            </a:r>
          </a:p>
          <a:p>
            <a:r>
              <a:rPr lang="es-ES" dirty="0" smtClean="0"/>
              <a:t>    default:</a:t>
            </a:r>
          </a:p>
          <a:p>
            <a:r>
              <a:rPr lang="es-ES" dirty="0" smtClean="0"/>
              <a:t>       	 </a:t>
            </a:r>
            <a:r>
              <a:rPr lang="es-ES" dirty="0" err="1" smtClean="0"/>
              <a:t>System.out.println</a:t>
            </a:r>
            <a:r>
              <a:rPr lang="es-ES" dirty="0" smtClean="0"/>
              <a:t>(“Default”);</a:t>
            </a:r>
          </a:p>
          <a:p>
            <a:r>
              <a:rPr lang="es-ES" dirty="0" smtClean="0"/>
              <a:t>    case 2:</a:t>
            </a:r>
          </a:p>
          <a:p>
            <a:r>
              <a:rPr lang="es-ES" dirty="0" smtClean="0"/>
              <a:t>         	 </a:t>
            </a:r>
            <a:r>
              <a:rPr lang="es-ES" dirty="0" err="1" smtClean="0"/>
              <a:t>System.out.println</a:t>
            </a:r>
            <a:r>
              <a:rPr lang="es-ES" dirty="0" smtClean="0"/>
              <a:t>(“Es 2”);  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Llamada rectangular redondeada"/>
          <p:cNvSpPr/>
          <p:nvPr/>
        </p:nvSpPr>
        <p:spPr>
          <a:xfrm>
            <a:off x="6156176" y="3363838"/>
            <a:ext cx="2808312" cy="936104"/>
          </a:xfrm>
          <a:prstGeom prst="wedgeRoundRectCallout">
            <a:avLst>
              <a:gd name="adj1" fmla="val -81073"/>
              <a:gd name="adj2" fmla="val -3192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372200" y="336383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programa muestra:</a:t>
            </a:r>
          </a:p>
          <a:p>
            <a:r>
              <a:rPr lang="es-ES" dirty="0" smtClean="0"/>
              <a:t>Default</a:t>
            </a:r>
          </a:p>
          <a:p>
            <a:r>
              <a:rPr lang="es-ES" dirty="0" smtClean="0"/>
              <a:t>Es 2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switch</a:t>
            </a: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valores </a:t>
            </a:r>
            <a:r>
              <a:rPr lang="es-ES" sz="41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15566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Java 7 es posible evaluar en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switch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expresiones cuyo resultado sea una cadena de caracteres: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la expresión es evaluada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no se admiten valores enteros en los case y viceversa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15616" y="1635646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String</a:t>
            </a:r>
            <a:r>
              <a:rPr lang="es-ES" dirty="0" smtClean="0"/>
              <a:t> data=“prueba”;</a:t>
            </a:r>
          </a:p>
          <a:p>
            <a:r>
              <a:rPr lang="es-ES" dirty="0" smtClean="0"/>
              <a:t>final </a:t>
            </a:r>
            <a:r>
              <a:rPr lang="es-ES" dirty="0" err="1" smtClean="0"/>
              <a:t>String</a:t>
            </a:r>
            <a:r>
              <a:rPr lang="es-ES" dirty="0" smtClean="0"/>
              <a:t> s=“</a:t>
            </a:r>
            <a:r>
              <a:rPr lang="es-ES" dirty="0" err="1" smtClean="0"/>
              <a:t>hello</a:t>
            </a:r>
            <a:r>
              <a:rPr lang="es-ES" dirty="0" smtClean="0"/>
              <a:t>”;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(data){</a:t>
            </a:r>
          </a:p>
          <a:p>
            <a:r>
              <a:rPr lang="es-ES" dirty="0" smtClean="0"/>
              <a:t>    case “</a:t>
            </a:r>
            <a:r>
              <a:rPr lang="es-ES" smtClean="0"/>
              <a:t>uno</a:t>
            </a:r>
            <a:r>
              <a:rPr lang="es-ES" smtClean="0"/>
              <a:t>”: //ok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 case s:  //ok, es una constante</a:t>
            </a:r>
          </a:p>
          <a:p>
            <a:endParaRPr lang="es-ES" dirty="0" smtClean="0"/>
          </a:p>
          <a:p>
            <a:r>
              <a:rPr lang="es-ES" dirty="0" smtClean="0"/>
              <a:t>    case 10: //error de </a:t>
            </a:r>
            <a:r>
              <a:rPr lang="es-ES" dirty="0" smtClean="0"/>
              <a:t>compilación    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9119</TotalTime>
  <Words>395</Words>
  <Application>Microsoft Office PowerPoint</Application>
  <PresentationFormat>Presentación en pantalla (16:9)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Uso de switch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97</cp:revision>
  <dcterms:created xsi:type="dcterms:W3CDTF">2016-05-07T10:27:15Z</dcterms:created>
  <dcterms:modified xsi:type="dcterms:W3CDTF">2017-11-09T21:14:13Z</dcterms:modified>
</cp:coreProperties>
</file>