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70" r:id="rId4"/>
    <p:sldId id="271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899" autoAdjust="0"/>
  </p:normalViewPr>
  <p:slideViewPr>
    <p:cSldViewPr>
      <p:cViewPr varScale="1">
        <p:scale>
          <a:sx n="142" d="100"/>
          <a:sy n="142" d="100"/>
        </p:scale>
        <p:origin x="-79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Encapsulación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Definición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23528" y="987574"/>
            <a:ext cx="8604448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Principio que se basa en mantener como privados los atributos que definen características de un objeto, proporcionando acceso a los mismos a través de métodos y constructores.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Evita que se pueda corromper el objeto: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419872" y="2537485"/>
            <a:ext cx="47525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class</a:t>
            </a:r>
            <a:r>
              <a:rPr lang="es-ES" sz="1600" dirty="0" smtClean="0"/>
              <a:t> Mesa{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int</a:t>
            </a:r>
            <a:r>
              <a:rPr lang="es-ES" sz="1600" dirty="0" smtClean="0"/>
              <a:t> largo;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int</a:t>
            </a:r>
            <a:r>
              <a:rPr lang="es-ES" sz="1600" dirty="0" smtClean="0"/>
              <a:t> ancho;</a:t>
            </a:r>
          </a:p>
          <a:p>
            <a:r>
              <a:rPr lang="es-ES" sz="1600" dirty="0" smtClean="0"/>
              <a:t>}</a:t>
            </a:r>
          </a:p>
          <a:p>
            <a:r>
              <a:rPr lang="es-ES" sz="1600" dirty="0" err="1" smtClean="0"/>
              <a:t>class</a:t>
            </a:r>
            <a:r>
              <a:rPr lang="es-ES" sz="1600" dirty="0" smtClean="0"/>
              <a:t> Otra{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void</a:t>
            </a:r>
            <a:r>
              <a:rPr lang="es-ES" sz="1600" dirty="0" smtClean="0"/>
              <a:t> </a:t>
            </a:r>
            <a:r>
              <a:rPr lang="es-ES" sz="1600" dirty="0" err="1" smtClean="0"/>
              <a:t>metodo</a:t>
            </a:r>
            <a:r>
              <a:rPr lang="es-ES" sz="1600" dirty="0" smtClean="0"/>
              <a:t>(){</a:t>
            </a:r>
          </a:p>
          <a:p>
            <a:r>
              <a:rPr lang="es-ES" sz="1600" dirty="0" smtClean="0"/>
              <a:t>        Mesa m=new Mesa();</a:t>
            </a:r>
          </a:p>
          <a:p>
            <a:r>
              <a:rPr lang="es-ES" sz="1600" dirty="0" smtClean="0"/>
              <a:t>        </a:t>
            </a:r>
            <a:r>
              <a:rPr lang="es-ES" sz="1600" dirty="0" err="1" smtClean="0"/>
              <a:t>m.largo</a:t>
            </a:r>
            <a:r>
              <a:rPr lang="es-ES" sz="1600" dirty="0" smtClean="0"/>
              <a:t>=-2; //no tendría sentido</a:t>
            </a:r>
          </a:p>
          <a:p>
            <a:r>
              <a:rPr lang="es-ES" sz="1600" dirty="0" smtClean="0"/>
              <a:t>    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4032448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 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 encapsulación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427984" y="411510"/>
            <a:ext cx="40324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class</a:t>
            </a:r>
            <a:r>
              <a:rPr lang="es-ES" sz="1400" dirty="0" smtClean="0"/>
              <a:t> Mesa{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private</a:t>
            </a:r>
            <a:r>
              <a:rPr lang="es-ES" sz="1400" dirty="0" smtClean="0"/>
              <a:t> </a:t>
            </a:r>
            <a:r>
              <a:rPr lang="es-ES" sz="1400" dirty="0" err="1" smtClean="0"/>
              <a:t>int</a:t>
            </a:r>
            <a:r>
              <a:rPr lang="es-ES" sz="1400" dirty="0" smtClean="0"/>
              <a:t> largo;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private</a:t>
            </a:r>
            <a:r>
              <a:rPr lang="es-ES" sz="1400" dirty="0" smtClean="0"/>
              <a:t> </a:t>
            </a:r>
            <a:r>
              <a:rPr lang="es-ES" sz="1400" dirty="0" err="1" smtClean="0"/>
              <a:t>int</a:t>
            </a:r>
            <a:r>
              <a:rPr lang="es-ES" sz="1400" dirty="0" smtClean="0"/>
              <a:t> ancho;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Mesa(</a:t>
            </a:r>
            <a:r>
              <a:rPr lang="es-ES" sz="1400" dirty="0" err="1" smtClean="0"/>
              <a:t>int</a:t>
            </a:r>
            <a:r>
              <a:rPr lang="es-ES" sz="1400" dirty="0" smtClean="0"/>
              <a:t> largo, </a:t>
            </a:r>
            <a:r>
              <a:rPr lang="es-ES" sz="1400" dirty="0" err="1" smtClean="0"/>
              <a:t>int</a:t>
            </a:r>
            <a:r>
              <a:rPr lang="es-ES" sz="1400" dirty="0" smtClean="0"/>
              <a:t> ancho){</a:t>
            </a:r>
          </a:p>
          <a:p>
            <a:r>
              <a:rPr lang="es-ES" sz="1400" dirty="0" smtClean="0"/>
              <a:t>	 </a:t>
            </a:r>
            <a:r>
              <a:rPr lang="es-ES" sz="1400" dirty="0" err="1" smtClean="0"/>
              <a:t>if</a:t>
            </a:r>
            <a:r>
              <a:rPr lang="es-ES" sz="1400" dirty="0" smtClean="0"/>
              <a:t>(largo&gt;0) </a:t>
            </a:r>
            <a:r>
              <a:rPr lang="es-ES" sz="1400" dirty="0" err="1" smtClean="0"/>
              <a:t>this.largo</a:t>
            </a:r>
            <a:r>
              <a:rPr lang="es-ES" sz="1400" dirty="0" smtClean="0"/>
              <a:t>=largo;</a:t>
            </a:r>
          </a:p>
          <a:p>
            <a:r>
              <a:rPr lang="es-ES" sz="1400" dirty="0" smtClean="0"/>
              <a:t>	 </a:t>
            </a:r>
            <a:r>
              <a:rPr lang="es-ES" sz="1400" dirty="0" err="1" smtClean="0"/>
              <a:t>if</a:t>
            </a:r>
            <a:r>
              <a:rPr lang="es-ES" sz="1400" dirty="0" smtClean="0"/>
              <a:t>(ancho&gt;0) </a:t>
            </a:r>
            <a:r>
              <a:rPr lang="es-ES" sz="1400" dirty="0" err="1" smtClean="0"/>
              <a:t>this.ancho</a:t>
            </a:r>
            <a:r>
              <a:rPr lang="es-ES" sz="1400" dirty="0" smtClean="0"/>
              <a:t>=ancho;</a:t>
            </a:r>
          </a:p>
          <a:p>
            <a:r>
              <a:rPr lang="es-ES" sz="1400" dirty="0" smtClean="0"/>
              <a:t>    }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</a:t>
            </a:r>
            <a:r>
              <a:rPr lang="es-ES" sz="1400" dirty="0" err="1" smtClean="0"/>
              <a:t>setLargo</a:t>
            </a:r>
            <a:r>
              <a:rPr lang="es-ES" sz="1400" dirty="0" smtClean="0"/>
              <a:t>(</a:t>
            </a:r>
            <a:r>
              <a:rPr lang="es-ES" sz="1400" dirty="0" err="1" smtClean="0"/>
              <a:t>int</a:t>
            </a:r>
            <a:r>
              <a:rPr lang="es-ES" sz="1400" dirty="0" smtClean="0"/>
              <a:t> largo){</a:t>
            </a:r>
          </a:p>
          <a:p>
            <a:r>
              <a:rPr lang="es-ES" sz="1400" dirty="0" smtClean="0"/>
              <a:t>	</a:t>
            </a:r>
            <a:r>
              <a:rPr lang="es-ES" sz="1400" dirty="0" err="1" smtClean="0"/>
              <a:t>if</a:t>
            </a:r>
            <a:r>
              <a:rPr lang="es-ES" sz="1400" dirty="0" smtClean="0"/>
              <a:t>(largo&gt;0) </a:t>
            </a:r>
            <a:r>
              <a:rPr lang="es-ES" sz="1400" dirty="0" err="1" smtClean="0"/>
              <a:t>this.largo</a:t>
            </a:r>
            <a:r>
              <a:rPr lang="es-ES" sz="1400" dirty="0" smtClean="0"/>
              <a:t>=largo;	</a:t>
            </a:r>
          </a:p>
          <a:p>
            <a:r>
              <a:rPr lang="es-ES" sz="1400" dirty="0" smtClean="0"/>
              <a:t>    }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int</a:t>
            </a:r>
            <a:r>
              <a:rPr lang="es-ES" sz="1400" dirty="0" smtClean="0"/>
              <a:t> </a:t>
            </a:r>
            <a:r>
              <a:rPr lang="es-ES" sz="1400" dirty="0" err="1" smtClean="0"/>
              <a:t>getLargo</a:t>
            </a:r>
            <a:r>
              <a:rPr lang="es-ES" sz="1400" dirty="0" smtClean="0"/>
              <a:t>(){</a:t>
            </a:r>
          </a:p>
          <a:p>
            <a:r>
              <a:rPr lang="es-ES" sz="1400" dirty="0" smtClean="0"/>
              <a:t>	</a:t>
            </a:r>
            <a:r>
              <a:rPr lang="es-ES" sz="1400" dirty="0" err="1" smtClean="0"/>
              <a:t>return</a:t>
            </a:r>
            <a:r>
              <a:rPr lang="es-ES" sz="1400" dirty="0" smtClean="0"/>
              <a:t> largo;	</a:t>
            </a:r>
          </a:p>
          <a:p>
            <a:r>
              <a:rPr lang="es-ES" sz="1400" dirty="0" smtClean="0"/>
              <a:t>    }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</a:t>
            </a:r>
            <a:r>
              <a:rPr lang="es-ES" sz="1400" dirty="0" err="1" smtClean="0"/>
              <a:t>setAncho</a:t>
            </a:r>
            <a:r>
              <a:rPr lang="es-ES" sz="1400" dirty="0" smtClean="0"/>
              <a:t>(</a:t>
            </a:r>
            <a:r>
              <a:rPr lang="es-ES" sz="1400" dirty="0" err="1" smtClean="0"/>
              <a:t>int</a:t>
            </a:r>
            <a:r>
              <a:rPr lang="es-ES" sz="1400" dirty="0" smtClean="0"/>
              <a:t> ancho){</a:t>
            </a:r>
          </a:p>
          <a:p>
            <a:r>
              <a:rPr lang="es-ES" sz="1400" dirty="0" smtClean="0"/>
              <a:t>	</a:t>
            </a:r>
            <a:r>
              <a:rPr lang="es-ES" sz="1400" dirty="0" err="1" smtClean="0"/>
              <a:t>if</a:t>
            </a:r>
            <a:r>
              <a:rPr lang="es-ES" sz="1400" dirty="0" smtClean="0"/>
              <a:t>(ancho&gt;0) </a:t>
            </a:r>
            <a:r>
              <a:rPr lang="es-ES" sz="1400" dirty="0" err="1" smtClean="0"/>
              <a:t>this.ancho</a:t>
            </a:r>
            <a:r>
              <a:rPr lang="es-ES" sz="1400" dirty="0" smtClean="0"/>
              <a:t> = ancho;</a:t>
            </a:r>
          </a:p>
          <a:p>
            <a:r>
              <a:rPr lang="es-ES" sz="1400" dirty="0" smtClean="0"/>
              <a:t>    }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int</a:t>
            </a:r>
            <a:r>
              <a:rPr lang="es-ES" sz="1400" dirty="0" smtClean="0"/>
              <a:t> </a:t>
            </a:r>
            <a:r>
              <a:rPr lang="es-ES" sz="1400" dirty="0" err="1" smtClean="0"/>
              <a:t>getAncho</a:t>
            </a:r>
            <a:r>
              <a:rPr lang="es-ES" sz="1400" dirty="0" smtClean="0"/>
              <a:t>(){</a:t>
            </a:r>
          </a:p>
          <a:p>
            <a:r>
              <a:rPr lang="es-ES" sz="1400" dirty="0" smtClean="0"/>
              <a:t>	</a:t>
            </a:r>
            <a:r>
              <a:rPr lang="es-ES" sz="1400" dirty="0" err="1" smtClean="0"/>
              <a:t>return</a:t>
            </a:r>
            <a:r>
              <a:rPr lang="es-ES" sz="1400" dirty="0" smtClean="0"/>
              <a:t> ancho;	</a:t>
            </a:r>
          </a:p>
          <a:p>
            <a:r>
              <a:rPr lang="es-ES" sz="1400" dirty="0" smtClean="0"/>
              <a:t>    }</a:t>
            </a:r>
          </a:p>
          <a:p>
            <a:r>
              <a:rPr lang="es-ES" sz="1400" dirty="0" smtClean="0"/>
              <a:t>}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323528" y="1491630"/>
            <a:ext cx="4104456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acceso a los atributos se realiza de forma controlada a través de los métodos setter y 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getter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constructor permite inicializar los atributos durante la creación </a:t>
            </a:r>
            <a:r>
              <a:rPr lang="es-ES" sz="2000" b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del objeto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23528" y="987574"/>
            <a:ext cx="8604448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Permite agrupar varios datos, relativos a una misma entidad, en un mismo objeto.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objetos de este tipo pueden ser tratados en colecciones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emplean </a:t>
            </a:r>
            <a:r>
              <a:rPr lang="es-ES" sz="2000" b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transferir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datos entre capas de una aplicación (patrón Transfer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o DTO)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13246</TotalTime>
  <Words>175</Words>
  <Application>Microsoft Office PowerPoint</Application>
  <PresentationFormat>Presentación en pantalla (16:9)</PresentationFormat>
  <Paragraphs>56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Encapsulación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120</cp:revision>
  <dcterms:created xsi:type="dcterms:W3CDTF">2016-05-07T10:27:15Z</dcterms:created>
  <dcterms:modified xsi:type="dcterms:W3CDTF">2020-07-06T05:45:54Z</dcterms:modified>
</cp:coreProperties>
</file>