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70" r:id="rId4"/>
    <p:sldId id="259" r:id="rId5"/>
    <p:sldId id="267" r:id="rId6"/>
    <p:sldId id="269" r:id="rId7"/>
    <p:sldId id="268" r:id="rId8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7899" autoAdjust="0"/>
  </p:normalViewPr>
  <p:slideViewPr>
    <p:cSldViewPr>
      <p:cViewPr varScale="1">
        <p:scale>
          <a:sx n="142" d="100"/>
          <a:sy n="142" d="100"/>
        </p:scale>
        <p:origin x="-74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73F46-5AF8-43D4-9DF7-65551FF42B1E}" type="datetimeFigureOut">
              <a:rPr lang="es-ES" smtClean="0"/>
              <a:pPr/>
              <a:t>06/07/2020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86C68-4A86-4682-A2F0-29E24B5185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86C68-4A86-4682-A2F0-29E24B5185B8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Informar de que todas las clases del </a:t>
            </a:r>
            <a:r>
              <a:rPr lang="es-ES" dirty="0" err="1" smtClean="0"/>
              <a:t>java.lang</a:t>
            </a:r>
            <a:r>
              <a:rPr lang="es-ES" dirty="0" smtClean="0"/>
              <a:t> son importadas automáticamente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86C68-4A86-4682-A2F0-29E24B5185B8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Informar de que todas las clases del </a:t>
            </a:r>
            <a:r>
              <a:rPr lang="es-ES" dirty="0" err="1" smtClean="0"/>
              <a:t>java.lang</a:t>
            </a:r>
            <a:r>
              <a:rPr lang="es-ES" dirty="0" smtClean="0"/>
              <a:t> son importadas automáticamente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86C68-4A86-4682-A2F0-29E24B5185B8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Informar de que todas las clases del </a:t>
            </a:r>
            <a:r>
              <a:rPr lang="es-ES" dirty="0" err="1" smtClean="0"/>
              <a:t>java.lang</a:t>
            </a:r>
            <a:r>
              <a:rPr lang="es-ES" dirty="0" smtClean="0"/>
              <a:t> son importadas automáticamente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86C68-4A86-4682-A2F0-29E24B5185B8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06/07/2020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06/07/2020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06/07/2020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06/07/2020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06/07/2020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06/07/2020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Manipular cadenas con </a:t>
            </a:r>
            <a:r>
              <a:rPr lang="es-ES" dirty="0" err="1" smtClean="0"/>
              <a:t>StringBuilder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Fundamentos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StringBuilder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15566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Representa cadenas de caracteres mutables, se pueden modificar a través de los métodos de la clase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Los métodos operan sobre el propio objeto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 crean: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No admite concatenación entre ellos, pero si con </a:t>
            </a:r>
            <a:r>
              <a:rPr kumimoji="0" lang="es-E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String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(llamada a </a:t>
            </a:r>
            <a:r>
              <a:rPr kumimoji="0" lang="es-E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toString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()), devolviendo un nuevo </a:t>
            </a:r>
            <a:r>
              <a:rPr kumimoji="0" lang="es-E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String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1331640" y="2643758"/>
            <a:ext cx="6120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StringBuilder</a:t>
            </a:r>
            <a:r>
              <a:rPr lang="es-ES" sz="1600" dirty="0" smtClean="0"/>
              <a:t> </a:t>
            </a:r>
            <a:r>
              <a:rPr lang="es-ES" sz="1600" dirty="0" err="1" smtClean="0"/>
              <a:t>sb</a:t>
            </a:r>
            <a:r>
              <a:rPr lang="es-ES" sz="1600" dirty="0" smtClean="0"/>
              <a:t>=new </a:t>
            </a:r>
            <a:r>
              <a:rPr lang="es-ES" sz="1600" dirty="0" err="1" smtClean="0"/>
              <a:t>StringBuilder</a:t>
            </a:r>
            <a:r>
              <a:rPr lang="es-ES" sz="1600" dirty="0" smtClean="0"/>
              <a:t>(“cadena mutable”);</a:t>
            </a:r>
          </a:p>
          <a:p>
            <a:endParaRPr lang="es-ES" sz="1600" dirty="0"/>
          </a:p>
        </p:txBody>
      </p:sp>
      <p:sp>
        <p:nvSpPr>
          <p:cNvPr id="8" name="7 Rectángulo"/>
          <p:cNvSpPr/>
          <p:nvPr/>
        </p:nvSpPr>
        <p:spPr>
          <a:xfrm>
            <a:off x="1331640" y="3939902"/>
            <a:ext cx="6120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String</a:t>
            </a:r>
            <a:r>
              <a:rPr lang="es-ES" sz="1600" dirty="0" smtClean="0"/>
              <a:t> s=“hola “+</a:t>
            </a:r>
            <a:r>
              <a:rPr lang="es-ES" sz="1600" dirty="0" err="1" smtClean="0"/>
              <a:t>sb</a:t>
            </a:r>
            <a:r>
              <a:rPr lang="es-ES" sz="1600" dirty="0" smtClean="0"/>
              <a:t>;</a:t>
            </a:r>
          </a:p>
          <a:p>
            <a:r>
              <a:rPr lang="es-ES" sz="1600" dirty="0" err="1" smtClean="0"/>
              <a:t>System.out.println</a:t>
            </a:r>
            <a:r>
              <a:rPr lang="es-ES" sz="1600" dirty="0" smtClean="0"/>
              <a:t>(s);//muestra: hola cadena mutable</a:t>
            </a:r>
          </a:p>
          <a:p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Igualdad</a:t>
            </a:r>
            <a:r>
              <a:rPr kumimoji="0" lang="es-ES" sz="4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String</a:t>
            </a:r>
            <a:r>
              <a:rPr lang="es-ES" sz="4100" b="1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Builder</a:t>
            </a:r>
            <a:endParaRPr kumimoji="0" lang="es-ES" sz="4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87574"/>
            <a:ext cx="8134672" cy="15121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Representa cadenas mutables (modificables)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No sobrescribe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equals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(), por lo que == y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equals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 producen el mismo efecto. Solo verdadero cuando apuntan al mismo objeto.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051720" y="2355726"/>
            <a:ext cx="547260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StringBuilder</a:t>
            </a:r>
            <a:r>
              <a:rPr lang="es-ES" sz="1600" dirty="0" smtClean="0"/>
              <a:t> n1=new </a:t>
            </a:r>
            <a:r>
              <a:rPr lang="es-ES" sz="1600" dirty="0" err="1" smtClean="0"/>
              <a:t>StringBuilder</a:t>
            </a:r>
            <a:r>
              <a:rPr lang="es-ES" sz="1600" dirty="0" smtClean="0"/>
              <a:t>(“cadena”);</a:t>
            </a:r>
          </a:p>
          <a:p>
            <a:r>
              <a:rPr lang="es-ES" sz="1600" dirty="0" err="1" smtClean="0"/>
              <a:t>StringBuilder</a:t>
            </a:r>
            <a:r>
              <a:rPr lang="es-ES" sz="1600" dirty="0" smtClean="0"/>
              <a:t> n2=new </a:t>
            </a:r>
            <a:r>
              <a:rPr lang="es-ES" sz="1600" dirty="0" err="1" smtClean="0"/>
              <a:t>StringBuilder</a:t>
            </a:r>
            <a:r>
              <a:rPr lang="es-ES" sz="1600" dirty="0" smtClean="0"/>
              <a:t>(“cadena”);</a:t>
            </a:r>
          </a:p>
          <a:p>
            <a:r>
              <a:rPr lang="es-ES" sz="1600" dirty="0" err="1" smtClean="0"/>
              <a:t>StringBuilder</a:t>
            </a:r>
            <a:r>
              <a:rPr lang="es-ES" sz="1600" dirty="0" smtClean="0"/>
              <a:t> n3=n2;</a:t>
            </a:r>
          </a:p>
          <a:p>
            <a:r>
              <a:rPr lang="es-ES" sz="1600" dirty="0" err="1" smtClean="0"/>
              <a:t>if</a:t>
            </a:r>
            <a:r>
              <a:rPr lang="es-ES" sz="1600" dirty="0" smtClean="0"/>
              <a:t>(n1==n2){//el resultado es falso</a:t>
            </a:r>
          </a:p>
          <a:p>
            <a:r>
              <a:rPr lang="es-ES" sz="1600" dirty="0" smtClean="0"/>
              <a:t>}</a:t>
            </a:r>
          </a:p>
          <a:p>
            <a:r>
              <a:rPr lang="es-ES" sz="1600" dirty="0" err="1" smtClean="0"/>
              <a:t>if</a:t>
            </a:r>
            <a:r>
              <a:rPr lang="es-ES" sz="1600" dirty="0" smtClean="0"/>
              <a:t>(n1.equals(n2)){//el resultado es igualmente falso</a:t>
            </a:r>
          </a:p>
          <a:p>
            <a:r>
              <a:rPr lang="es-ES" sz="1600" dirty="0" smtClean="0"/>
              <a:t>}</a:t>
            </a:r>
          </a:p>
          <a:p>
            <a:r>
              <a:rPr lang="es-ES" sz="1600" dirty="0" err="1" smtClean="0"/>
              <a:t>if</a:t>
            </a:r>
            <a:r>
              <a:rPr lang="es-ES" sz="1600" dirty="0" smtClean="0"/>
              <a:t>(n2==n3){//el resultado es verdadero</a:t>
            </a:r>
          </a:p>
          <a:p>
            <a:r>
              <a:rPr lang="es-ES" sz="1600" dirty="0" smtClean="0"/>
              <a:t>}</a:t>
            </a:r>
          </a:p>
          <a:p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95486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Métodos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StringBuilder</a:t>
            </a: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(I)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87574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StringBuilder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append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(tipo dato). Método sobrecargado para añadir cualquier tipo Java a la cadena. Modifica la cadena original y devuelve una referencia al propio objeto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StringBuilder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insert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pos, tipo dato)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Inserta un dato dentro de la cadena en la posición indicada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115616" y="1978843"/>
            <a:ext cx="76328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StringBuilder</a:t>
            </a:r>
            <a:r>
              <a:rPr lang="es-ES" sz="1400" dirty="0" smtClean="0"/>
              <a:t> </a:t>
            </a:r>
            <a:r>
              <a:rPr lang="es-ES" sz="1400" dirty="0" err="1" smtClean="0"/>
              <a:t>sb</a:t>
            </a:r>
            <a:r>
              <a:rPr lang="es-ES" sz="1400" dirty="0" smtClean="0"/>
              <a:t>=new </a:t>
            </a:r>
            <a:r>
              <a:rPr lang="es-ES" sz="1400" dirty="0" err="1" smtClean="0"/>
              <a:t>StringBuilder</a:t>
            </a:r>
            <a:r>
              <a:rPr lang="es-ES" sz="1400" dirty="0" smtClean="0"/>
              <a:t>("mutable");</a:t>
            </a:r>
          </a:p>
          <a:p>
            <a:r>
              <a:rPr lang="es-ES" sz="1400" dirty="0" err="1" smtClean="0"/>
              <a:t>StringBuilder</a:t>
            </a:r>
            <a:r>
              <a:rPr lang="es-ES" sz="1400" dirty="0" smtClean="0"/>
              <a:t> sb2=</a:t>
            </a:r>
            <a:r>
              <a:rPr lang="es-ES" sz="1400" dirty="0" err="1" smtClean="0"/>
              <a:t>sb.append</a:t>
            </a:r>
            <a:r>
              <a:rPr lang="es-ES" sz="1400" dirty="0" smtClean="0"/>
              <a:t>(“ nueva”);</a:t>
            </a:r>
          </a:p>
          <a:p>
            <a:r>
              <a:rPr lang="es-ES" sz="1400" dirty="0" err="1" smtClean="0"/>
              <a:t>System.out.println</a:t>
            </a:r>
            <a:r>
              <a:rPr lang="es-ES" sz="1400" dirty="0" smtClean="0"/>
              <a:t>(</a:t>
            </a:r>
            <a:r>
              <a:rPr lang="es-ES" sz="1400" dirty="0" err="1" smtClean="0"/>
              <a:t>sb</a:t>
            </a:r>
            <a:r>
              <a:rPr lang="es-ES" sz="1400" dirty="0" smtClean="0"/>
              <a:t>); //llamada a </a:t>
            </a:r>
            <a:r>
              <a:rPr lang="es-ES" sz="1400" dirty="0" err="1" smtClean="0"/>
              <a:t>toString</a:t>
            </a:r>
            <a:r>
              <a:rPr lang="es-ES" sz="1400" dirty="0" smtClean="0"/>
              <a:t>(), muestra: mutable nueva</a:t>
            </a:r>
          </a:p>
          <a:p>
            <a:r>
              <a:rPr lang="es-ES" sz="1400" dirty="0" err="1" smtClean="0"/>
              <a:t>System.out.println</a:t>
            </a:r>
            <a:r>
              <a:rPr lang="es-ES" sz="1400" dirty="0" smtClean="0"/>
              <a:t>(</a:t>
            </a:r>
            <a:r>
              <a:rPr lang="es-ES" sz="1400" dirty="0" err="1" smtClean="0"/>
              <a:t>sb</a:t>
            </a:r>
            <a:r>
              <a:rPr lang="es-ES" sz="1400" dirty="0" smtClean="0"/>
              <a:t>==sb2); //muestra true, apuntan al mismo objeto</a:t>
            </a:r>
          </a:p>
          <a:p>
            <a:endParaRPr lang="es-ES" sz="1400" dirty="0" smtClean="0"/>
          </a:p>
          <a:p>
            <a:endParaRPr lang="es-ES" sz="1400" dirty="0"/>
          </a:p>
        </p:txBody>
      </p:sp>
      <p:sp>
        <p:nvSpPr>
          <p:cNvPr id="6" name="5 Rectángulo"/>
          <p:cNvSpPr/>
          <p:nvPr/>
        </p:nvSpPr>
        <p:spPr>
          <a:xfrm>
            <a:off x="1043608" y="3867894"/>
            <a:ext cx="56166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StringBuilder</a:t>
            </a:r>
            <a:r>
              <a:rPr lang="es-ES" sz="1400" dirty="0" smtClean="0"/>
              <a:t> </a:t>
            </a:r>
            <a:r>
              <a:rPr lang="es-ES" sz="1400" dirty="0" err="1" smtClean="0"/>
              <a:t>sb</a:t>
            </a:r>
            <a:r>
              <a:rPr lang="es-ES" sz="1400" dirty="0" smtClean="0"/>
              <a:t>=new </a:t>
            </a:r>
            <a:r>
              <a:rPr lang="es-ES" sz="1400" dirty="0" err="1" smtClean="0"/>
              <a:t>StringBuilder</a:t>
            </a:r>
            <a:r>
              <a:rPr lang="es-ES" sz="1400" dirty="0" smtClean="0"/>
              <a:t>(“es texto");</a:t>
            </a:r>
          </a:p>
          <a:p>
            <a:r>
              <a:rPr lang="es-ES" sz="1400" dirty="0" err="1" smtClean="0"/>
              <a:t>sb.insert</a:t>
            </a:r>
            <a:r>
              <a:rPr lang="es-ES" sz="1400" dirty="0" smtClean="0"/>
              <a:t>(3,200)</a:t>
            </a:r>
          </a:p>
          <a:p>
            <a:r>
              <a:rPr lang="es-ES" sz="1400" dirty="0" err="1" smtClean="0"/>
              <a:t>System.out.println</a:t>
            </a:r>
            <a:r>
              <a:rPr lang="es-ES" sz="1400" dirty="0" smtClean="0"/>
              <a:t>(</a:t>
            </a:r>
            <a:r>
              <a:rPr lang="es-ES" sz="1400" dirty="0" err="1" smtClean="0"/>
              <a:t>sb</a:t>
            </a:r>
            <a:r>
              <a:rPr lang="es-ES" sz="1400" dirty="0" smtClean="0"/>
              <a:t>); //muestra: es 200texto</a:t>
            </a:r>
          </a:p>
          <a:p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95486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Métodos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StringBuilder</a:t>
            </a: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(II)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15566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StringBuilder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replace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a,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b,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s). Reemplaza los caracteres que se encuentran situados entre las posiciones a y b-1 por la cadena que se indica como tercer parámetro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StringBuilder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delete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a,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b). Elimina de la cadena los caracteres situados entre las posiciones a y b-1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StringBuilder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reverse(). Invierte la cadena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115616" y="3307393"/>
            <a:ext cx="57606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StringBuilder</a:t>
            </a:r>
            <a:r>
              <a:rPr lang="es-ES" sz="1400" dirty="0" smtClean="0"/>
              <a:t> </a:t>
            </a:r>
            <a:r>
              <a:rPr lang="es-ES" sz="1400" dirty="0" err="1" smtClean="0"/>
              <a:t>sb</a:t>
            </a:r>
            <a:r>
              <a:rPr lang="es-ES" sz="1400" dirty="0" smtClean="0"/>
              <a:t>=new </a:t>
            </a:r>
            <a:r>
              <a:rPr lang="es-ES" sz="1400" dirty="0" err="1" smtClean="0"/>
              <a:t>StringBuilder</a:t>
            </a:r>
            <a:r>
              <a:rPr lang="es-ES" sz="1400" dirty="0" smtClean="0"/>
              <a:t>(“cadena nueva");</a:t>
            </a:r>
          </a:p>
          <a:p>
            <a:r>
              <a:rPr lang="es-ES" sz="1400" dirty="0" err="1" smtClean="0"/>
              <a:t>sb.delete</a:t>
            </a:r>
            <a:r>
              <a:rPr lang="es-ES" sz="1400" dirty="0" smtClean="0"/>
              <a:t>(3,6);</a:t>
            </a:r>
          </a:p>
          <a:p>
            <a:r>
              <a:rPr lang="es-ES" sz="1400" dirty="0" err="1" smtClean="0"/>
              <a:t>System.out.println</a:t>
            </a:r>
            <a:r>
              <a:rPr lang="es-ES" sz="1400" dirty="0" smtClean="0"/>
              <a:t>(</a:t>
            </a:r>
            <a:r>
              <a:rPr lang="es-ES" sz="1400" dirty="0" err="1" smtClean="0"/>
              <a:t>sb</a:t>
            </a:r>
            <a:r>
              <a:rPr lang="es-ES" sz="1400" dirty="0" smtClean="0"/>
              <a:t>); //muestra: </a:t>
            </a:r>
            <a:r>
              <a:rPr lang="es-ES" sz="1400" dirty="0" err="1" smtClean="0"/>
              <a:t>cad</a:t>
            </a:r>
            <a:r>
              <a:rPr lang="es-ES" sz="1400" dirty="0" smtClean="0"/>
              <a:t> nueva</a:t>
            </a:r>
          </a:p>
          <a:p>
            <a:endParaRPr lang="es-ES" sz="1400" dirty="0"/>
          </a:p>
        </p:txBody>
      </p:sp>
      <p:sp>
        <p:nvSpPr>
          <p:cNvPr id="7" name="6 Rectángulo"/>
          <p:cNvSpPr/>
          <p:nvPr/>
        </p:nvSpPr>
        <p:spPr>
          <a:xfrm>
            <a:off x="1259632" y="1912389"/>
            <a:ext cx="57606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StringBuilder</a:t>
            </a:r>
            <a:r>
              <a:rPr lang="es-ES" sz="1400" dirty="0" smtClean="0"/>
              <a:t> </a:t>
            </a:r>
            <a:r>
              <a:rPr lang="es-ES" sz="1400" dirty="0" err="1" smtClean="0"/>
              <a:t>sb</a:t>
            </a:r>
            <a:r>
              <a:rPr lang="es-ES" sz="1400" dirty="0" smtClean="0"/>
              <a:t>=new </a:t>
            </a:r>
            <a:r>
              <a:rPr lang="es-ES" sz="1400" dirty="0" err="1" smtClean="0"/>
              <a:t>StringBuilder</a:t>
            </a:r>
            <a:r>
              <a:rPr lang="es-ES" sz="1400" dirty="0" smtClean="0"/>
              <a:t>(“primera cadena");</a:t>
            </a:r>
          </a:p>
          <a:p>
            <a:r>
              <a:rPr lang="es-ES" sz="1400" dirty="0" err="1" smtClean="0"/>
              <a:t>sb.replace</a:t>
            </a:r>
            <a:r>
              <a:rPr lang="es-ES" sz="1400" dirty="0" smtClean="0"/>
              <a:t>(0,7,”segunda”);</a:t>
            </a:r>
          </a:p>
          <a:p>
            <a:r>
              <a:rPr lang="es-ES" sz="1400" dirty="0" err="1" smtClean="0"/>
              <a:t>System.out.println</a:t>
            </a:r>
            <a:r>
              <a:rPr lang="es-ES" sz="1400" dirty="0" smtClean="0"/>
              <a:t>(</a:t>
            </a:r>
            <a:r>
              <a:rPr lang="es-ES" sz="1400" dirty="0" err="1" smtClean="0"/>
              <a:t>sb</a:t>
            </a:r>
            <a:r>
              <a:rPr lang="es-ES" sz="1400" dirty="0" smtClean="0"/>
              <a:t>); //muestra: segunda cadena</a:t>
            </a:r>
          </a:p>
          <a:p>
            <a:endParaRPr lang="es-ES" sz="1400" dirty="0"/>
          </a:p>
        </p:txBody>
      </p:sp>
      <p:sp>
        <p:nvSpPr>
          <p:cNvPr id="8" name="7 Rectángulo"/>
          <p:cNvSpPr/>
          <p:nvPr/>
        </p:nvSpPr>
        <p:spPr>
          <a:xfrm>
            <a:off x="3491880" y="4349372"/>
            <a:ext cx="46085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StringBuilder</a:t>
            </a:r>
            <a:r>
              <a:rPr lang="es-ES" sz="1400" dirty="0" smtClean="0"/>
              <a:t> </a:t>
            </a:r>
            <a:r>
              <a:rPr lang="es-ES" sz="1400" dirty="0" err="1" smtClean="0"/>
              <a:t>sb</a:t>
            </a:r>
            <a:r>
              <a:rPr lang="es-ES" sz="1400" dirty="0" smtClean="0"/>
              <a:t>=new </a:t>
            </a:r>
            <a:r>
              <a:rPr lang="es-ES" sz="1400" dirty="0" err="1" smtClean="0"/>
              <a:t>StringBuilder</a:t>
            </a:r>
            <a:r>
              <a:rPr lang="es-ES" sz="1400" dirty="0" smtClean="0"/>
              <a:t>(“hola");</a:t>
            </a:r>
          </a:p>
          <a:p>
            <a:r>
              <a:rPr lang="es-ES" sz="1400" dirty="0" err="1" smtClean="0"/>
              <a:t>sb.reverse</a:t>
            </a:r>
            <a:r>
              <a:rPr lang="es-ES" sz="1400" dirty="0" smtClean="0"/>
              <a:t>();</a:t>
            </a:r>
          </a:p>
          <a:p>
            <a:r>
              <a:rPr lang="es-ES" sz="1400" dirty="0" err="1" smtClean="0"/>
              <a:t>System.out.println</a:t>
            </a:r>
            <a:r>
              <a:rPr lang="es-ES" sz="1400" dirty="0" smtClean="0"/>
              <a:t>(</a:t>
            </a:r>
            <a:r>
              <a:rPr lang="es-ES" sz="1400" dirty="0" err="1" smtClean="0"/>
              <a:t>sb</a:t>
            </a:r>
            <a:r>
              <a:rPr lang="es-ES" sz="1400" dirty="0" smtClean="0"/>
              <a:t>); //muestra: </a:t>
            </a:r>
            <a:r>
              <a:rPr lang="es-ES" sz="1400" dirty="0" err="1" smtClean="0"/>
              <a:t>aloh</a:t>
            </a:r>
            <a:endParaRPr lang="es-ES" sz="1400" dirty="0" smtClean="0"/>
          </a:p>
          <a:p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95486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Método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compareTo</a:t>
            </a:r>
            <a:endParaRPr kumimoji="0" lang="es-ES" sz="4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15566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Nuevo en Java 11 para poder comparar dos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StringBuilder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compareTo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​(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StringBuilder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another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). Devuelve 1 si la cadena pasada como parámetro es menor (lexicográficamente) que la principal,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-1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 es mayor y 0 si son iguales: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00034" y="2786064"/>
            <a:ext cx="77867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 smtClean="0"/>
              <a:t>StringBuilder</a:t>
            </a:r>
            <a:r>
              <a:rPr lang="es-ES" sz="1200" dirty="0" smtClean="0"/>
              <a:t> </a:t>
            </a:r>
            <a:r>
              <a:rPr lang="es-ES" sz="1200" dirty="0" err="1" smtClean="0"/>
              <a:t>sb</a:t>
            </a:r>
            <a:r>
              <a:rPr lang="es-ES" sz="1200" dirty="0" smtClean="0"/>
              <a:t>=new </a:t>
            </a:r>
            <a:r>
              <a:rPr lang="es-ES" sz="1200" dirty="0" err="1" smtClean="0"/>
              <a:t>StringBuilder</a:t>
            </a:r>
            <a:r>
              <a:rPr lang="es-ES" sz="1200" dirty="0" smtClean="0"/>
              <a:t>(“cadena nueva");</a:t>
            </a:r>
          </a:p>
          <a:p>
            <a:r>
              <a:rPr lang="es-ES" sz="1200" dirty="0" err="1" smtClean="0"/>
              <a:t>StringBuilder</a:t>
            </a:r>
            <a:r>
              <a:rPr lang="es-ES" sz="1200" dirty="0" smtClean="0"/>
              <a:t> sb2=new </a:t>
            </a:r>
            <a:r>
              <a:rPr lang="es-ES" sz="1200" dirty="0" err="1" smtClean="0"/>
              <a:t>StringBuilder</a:t>
            </a:r>
            <a:r>
              <a:rPr lang="es-ES" sz="1200" dirty="0" smtClean="0"/>
              <a:t>(“otra cadena nueva");</a:t>
            </a:r>
          </a:p>
          <a:p>
            <a:r>
              <a:rPr lang="es-ES" sz="1200" dirty="0" smtClean="0"/>
              <a:t>//muestra: </a:t>
            </a:r>
            <a:r>
              <a:rPr lang="es-ES" sz="1200" dirty="0" err="1" smtClean="0"/>
              <a:t>sb</a:t>
            </a:r>
            <a:r>
              <a:rPr lang="es-ES" sz="1200" dirty="0" smtClean="0"/>
              <a:t> menor que sb2</a:t>
            </a:r>
          </a:p>
          <a:p>
            <a:r>
              <a:rPr lang="es-ES" sz="1200" dirty="0" err="1" smtClean="0"/>
              <a:t>System.out.println</a:t>
            </a:r>
            <a:r>
              <a:rPr lang="es-ES" sz="1200" dirty="0" smtClean="0"/>
              <a:t>(</a:t>
            </a:r>
            <a:r>
              <a:rPr lang="es-ES" sz="1200" dirty="0" err="1" smtClean="0"/>
              <a:t>sb.compareTo</a:t>
            </a:r>
            <a:r>
              <a:rPr lang="es-ES" sz="1200" dirty="0" smtClean="0"/>
              <a:t>(sb2</a:t>
            </a:r>
            <a:r>
              <a:rPr lang="es-ES" sz="1200" dirty="0" smtClean="0"/>
              <a:t>)&lt;0?"</a:t>
            </a:r>
            <a:r>
              <a:rPr lang="es-ES" sz="1200" dirty="0" err="1" smtClean="0"/>
              <a:t>sb</a:t>
            </a:r>
            <a:r>
              <a:rPr lang="es-ES" sz="1200" dirty="0" smtClean="0"/>
              <a:t> menor que sb2":"</a:t>
            </a:r>
            <a:r>
              <a:rPr lang="es-ES" sz="1200" dirty="0" err="1" smtClean="0"/>
              <a:t>sb</a:t>
            </a:r>
            <a:r>
              <a:rPr lang="es-ES" sz="1200" dirty="0" smtClean="0"/>
              <a:t> mayor o igual que sb2"); </a:t>
            </a:r>
          </a:p>
          <a:p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95486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Métodos comunes con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String</a:t>
            </a:r>
            <a:endParaRPr kumimoji="0" lang="es-ES" sz="4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87574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char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charAt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pos)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indexOf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length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substring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a,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b)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15392</TotalTime>
  <Words>502</Words>
  <Application>Microsoft Office PowerPoint</Application>
  <PresentationFormat>Presentación en pantalla (16:9)</PresentationFormat>
  <Paragraphs>74</Paragraphs>
  <Slides>7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Concurrencia</vt:lpstr>
      <vt:lpstr>Manipular cadenas con StringBuilder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</cp:lastModifiedBy>
  <cp:revision>141</cp:revision>
  <dcterms:created xsi:type="dcterms:W3CDTF">2016-05-07T10:27:15Z</dcterms:created>
  <dcterms:modified xsi:type="dcterms:W3CDTF">2020-07-06T18:11:56Z</dcterms:modified>
</cp:coreProperties>
</file>