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70" r:id="rId4"/>
    <p:sldId id="271" r:id="rId5"/>
    <p:sldId id="266" r:id="rId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899" autoAdjust="0"/>
  </p:normalViewPr>
  <p:slideViewPr>
    <p:cSldViewPr>
      <p:cViewPr varScale="1">
        <p:scale>
          <a:sx n="142" d="100"/>
          <a:sy n="142" d="100"/>
        </p:scale>
        <p:origin x="-792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73F46-5AF8-43D4-9DF7-65551FF42B1E}" type="datetimeFigureOut">
              <a:rPr lang="es-ES" smtClean="0"/>
              <a:pPr/>
              <a:t>27/09/2021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86C68-4A86-4682-A2F0-29E24B5185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27/09/2021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27/09/2021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27/09/2021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27/09/2021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27/09/2021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27/09/2021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27/09/2021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27/09/2021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27/09/2021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27/09/2021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27/09/2021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27/09/2021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Modificadores de acceso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Función y tipos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987574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Determinan la visibilidad de los miembros de una clase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siguiente tabla indica los tipos de modificadores y donde se aplican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Protected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se estudia en la herencia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2123728" y="2383533"/>
          <a:ext cx="5289375" cy="1700385"/>
        </p:xfrm>
        <a:graphic>
          <a:graphicData uri="http://schemas.openxmlformats.org/drawingml/2006/table">
            <a:tbl>
              <a:tblPr/>
              <a:tblGrid>
                <a:gridCol w="1057875"/>
                <a:gridCol w="1057875"/>
                <a:gridCol w="1057875"/>
                <a:gridCol w="1057875"/>
                <a:gridCol w="1057875"/>
              </a:tblGrid>
              <a:tr h="340077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public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protected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(default)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private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077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077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atributo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077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método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077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constructor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56895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public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611560" y="1131590"/>
            <a:ext cx="8134672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 una clase o miembro de la misma es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public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puede utilizarse desde cualquier clase que esté en su mismo paquete o en cualquier otro: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611560" y="2381855"/>
            <a:ext cx="31683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/>
              <a:t>package</a:t>
            </a:r>
            <a:r>
              <a:rPr lang="es-ES" sz="1600" dirty="0" smtClean="0"/>
              <a:t> p1;</a:t>
            </a:r>
          </a:p>
          <a:p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class</a:t>
            </a:r>
            <a:r>
              <a:rPr lang="es-ES" sz="1600" dirty="0" smtClean="0"/>
              <a:t> Test{</a:t>
            </a:r>
          </a:p>
          <a:p>
            <a:r>
              <a:rPr lang="es-ES" sz="1600" dirty="0" smtClean="0"/>
              <a:t>  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Test(</a:t>
            </a:r>
            <a:r>
              <a:rPr lang="es-ES" sz="1600" dirty="0" err="1" smtClean="0"/>
              <a:t>int</a:t>
            </a:r>
            <a:r>
              <a:rPr lang="es-ES" sz="1600" dirty="0" smtClean="0"/>
              <a:t> a){}</a:t>
            </a:r>
          </a:p>
          <a:p>
            <a:r>
              <a:rPr lang="es-ES" sz="1600" dirty="0" smtClean="0"/>
              <a:t>  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void</a:t>
            </a:r>
            <a:r>
              <a:rPr lang="es-ES" sz="1600" dirty="0" smtClean="0"/>
              <a:t> </a:t>
            </a:r>
            <a:r>
              <a:rPr lang="es-ES" sz="1600" dirty="0" err="1" smtClean="0"/>
              <a:t>metodo</a:t>
            </a:r>
            <a:r>
              <a:rPr lang="es-ES" sz="1600" dirty="0" smtClean="0"/>
              <a:t>(){}</a:t>
            </a:r>
          </a:p>
          <a:p>
            <a:r>
              <a:rPr lang="es-ES" sz="1600" dirty="0" smtClean="0"/>
              <a:t>   </a:t>
            </a:r>
          </a:p>
          <a:p>
            <a:r>
              <a:rPr lang="es-ES" sz="1600" dirty="0" smtClean="0"/>
              <a:t>}</a:t>
            </a:r>
            <a:endParaRPr lang="es-ES" sz="16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427984" y="2381855"/>
            <a:ext cx="43924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 smtClean="0"/>
              <a:t>package</a:t>
            </a:r>
            <a:r>
              <a:rPr lang="es-ES" sz="1600" dirty="0" smtClean="0"/>
              <a:t> p2;</a:t>
            </a:r>
          </a:p>
          <a:p>
            <a:r>
              <a:rPr lang="es-ES" sz="1600" dirty="0" err="1" smtClean="0"/>
              <a:t>import</a:t>
            </a:r>
            <a:r>
              <a:rPr lang="es-ES" sz="1600" dirty="0" smtClean="0"/>
              <a:t> p1.Test;</a:t>
            </a:r>
          </a:p>
          <a:p>
            <a:r>
              <a:rPr lang="es-ES" sz="1600" dirty="0" err="1" smtClean="0"/>
              <a:t>class</a:t>
            </a:r>
            <a:r>
              <a:rPr lang="es-ES" sz="1600" dirty="0" smtClean="0"/>
              <a:t> Otra{</a:t>
            </a:r>
          </a:p>
          <a:p>
            <a:r>
              <a:rPr lang="es-ES" sz="1600" dirty="0" smtClean="0"/>
              <a:t>    </a:t>
            </a:r>
            <a:r>
              <a:rPr lang="es-ES" sz="1600" dirty="0" err="1" smtClean="0"/>
              <a:t>void</a:t>
            </a:r>
            <a:r>
              <a:rPr lang="es-ES" sz="1600" dirty="0" smtClean="0"/>
              <a:t> </a:t>
            </a:r>
            <a:r>
              <a:rPr lang="es-ES" sz="1600" dirty="0" err="1" smtClean="0"/>
              <a:t>metodoEx</a:t>
            </a:r>
            <a:r>
              <a:rPr lang="es-ES" sz="1600" dirty="0" smtClean="0"/>
              <a:t>(){</a:t>
            </a:r>
          </a:p>
          <a:p>
            <a:r>
              <a:rPr lang="es-ES" sz="1600" dirty="0" smtClean="0"/>
              <a:t>          Test t=new Test(10); //ok</a:t>
            </a:r>
          </a:p>
          <a:p>
            <a:r>
              <a:rPr lang="es-ES" sz="1600" dirty="0" smtClean="0"/>
              <a:t>           </a:t>
            </a:r>
            <a:r>
              <a:rPr lang="es-ES" sz="1600" dirty="0" err="1" smtClean="0"/>
              <a:t>t.metodo</a:t>
            </a:r>
            <a:r>
              <a:rPr lang="es-ES" sz="1600" dirty="0" smtClean="0"/>
              <a:t>(); //ok</a:t>
            </a:r>
          </a:p>
          <a:p>
            <a:r>
              <a:rPr lang="es-ES" sz="1600" dirty="0" smtClean="0"/>
              <a:t>    }</a:t>
            </a:r>
          </a:p>
          <a:p>
            <a:r>
              <a:rPr lang="es-ES" sz="1600" dirty="0" smtClean="0"/>
              <a:t>}</a:t>
            </a:r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267494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(default)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87574"/>
            <a:ext cx="8496944" cy="23222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 el ámbito que se aplica cuando no se indica ningún modificador. El elemento que lo lleve solo es accesible desde clases de su mismo paquete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755576" y="2067694"/>
            <a:ext cx="31683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package</a:t>
            </a:r>
            <a:r>
              <a:rPr lang="es-ES" sz="1400" dirty="0" smtClean="0"/>
              <a:t> p1;</a:t>
            </a:r>
          </a:p>
          <a:p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class</a:t>
            </a:r>
            <a:r>
              <a:rPr lang="es-ES" sz="1400" dirty="0" smtClean="0"/>
              <a:t> Test{</a:t>
            </a:r>
          </a:p>
          <a:p>
            <a:r>
              <a:rPr lang="es-ES" sz="1400" dirty="0" smtClean="0"/>
              <a:t>     Test</a:t>
            </a:r>
            <a:r>
              <a:rPr lang="es-ES" sz="1400" dirty="0" smtClean="0"/>
              <a:t>(){} //default</a:t>
            </a:r>
            <a:endParaRPr lang="es-ES" sz="1400" dirty="0" smtClean="0"/>
          </a:p>
          <a:p>
            <a:r>
              <a:rPr lang="es-ES" sz="1400" dirty="0" smtClean="0"/>
              <a:t>     </a:t>
            </a:r>
            <a:r>
              <a:rPr lang="es-ES" sz="1400" dirty="0" err="1" smtClean="0"/>
              <a:t>public</a:t>
            </a:r>
            <a:r>
              <a:rPr lang="es-ES" sz="1400" dirty="0" smtClean="0"/>
              <a:t> Test(</a:t>
            </a:r>
            <a:r>
              <a:rPr lang="es-ES" sz="1400" dirty="0" err="1" smtClean="0"/>
              <a:t>int</a:t>
            </a:r>
            <a:r>
              <a:rPr lang="es-ES" sz="1400" dirty="0" smtClean="0"/>
              <a:t> a){}</a:t>
            </a:r>
          </a:p>
          <a:p>
            <a:r>
              <a:rPr lang="es-ES" sz="1400" dirty="0" smtClean="0"/>
              <a:t>     </a:t>
            </a:r>
            <a:r>
              <a:rPr lang="es-ES" sz="1400" dirty="0" err="1" smtClean="0"/>
              <a:t>void</a:t>
            </a:r>
            <a:r>
              <a:rPr lang="es-ES" sz="1400" dirty="0" smtClean="0"/>
              <a:t> </a:t>
            </a:r>
            <a:r>
              <a:rPr lang="es-ES" sz="1400" dirty="0" err="1" smtClean="0"/>
              <a:t>metodo</a:t>
            </a:r>
            <a:r>
              <a:rPr lang="es-ES" sz="1400" dirty="0" smtClean="0"/>
              <a:t>(){} </a:t>
            </a:r>
            <a:r>
              <a:rPr lang="es-ES" sz="1400" dirty="0" smtClean="0"/>
              <a:t>//default  </a:t>
            </a:r>
            <a:endParaRPr lang="es-ES" sz="1400" dirty="0" smtClean="0"/>
          </a:p>
          <a:p>
            <a:r>
              <a:rPr lang="es-ES" sz="1400" dirty="0" smtClean="0"/>
              <a:t>}</a:t>
            </a:r>
          </a:p>
          <a:p>
            <a:r>
              <a:rPr lang="es-ES" sz="1400" dirty="0" err="1" smtClean="0"/>
              <a:t>class</a:t>
            </a:r>
            <a:r>
              <a:rPr lang="es-ES" sz="1400" dirty="0" smtClean="0"/>
              <a:t> Test2</a:t>
            </a:r>
            <a:r>
              <a:rPr lang="es-ES" sz="1400" dirty="0" smtClean="0"/>
              <a:t>{ //default</a:t>
            </a:r>
            <a:endParaRPr lang="es-ES" sz="1400" dirty="0" smtClean="0"/>
          </a:p>
          <a:p>
            <a:r>
              <a:rPr lang="es-ES" sz="1400" dirty="0" smtClean="0"/>
              <a:t>     </a:t>
            </a:r>
            <a:r>
              <a:rPr lang="es-ES" sz="1400" dirty="0" err="1" smtClean="0"/>
              <a:t>void</a:t>
            </a:r>
            <a:r>
              <a:rPr lang="es-ES" sz="1400" dirty="0" smtClean="0"/>
              <a:t> </a:t>
            </a:r>
            <a:r>
              <a:rPr lang="es-ES" sz="1400" dirty="0" err="1" smtClean="0"/>
              <a:t>tester</a:t>
            </a:r>
            <a:r>
              <a:rPr lang="es-ES" sz="1400" dirty="0" smtClean="0"/>
              <a:t>(){</a:t>
            </a:r>
          </a:p>
          <a:p>
            <a:r>
              <a:rPr lang="es-ES" sz="1400" dirty="0" smtClean="0"/>
              <a:t>          Test t=new Test(); //ok</a:t>
            </a:r>
          </a:p>
          <a:p>
            <a:r>
              <a:rPr lang="es-ES" sz="1400" dirty="0" smtClean="0"/>
              <a:t>          </a:t>
            </a:r>
            <a:r>
              <a:rPr lang="es-ES" sz="1400" dirty="0" err="1" smtClean="0"/>
              <a:t>t.metodo</a:t>
            </a:r>
            <a:r>
              <a:rPr lang="es-ES" sz="1400" dirty="0" smtClean="0"/>
              <a:t>(); //ok</a:t>
            </a:r>
          </a:p>
          <a:p>
            <a:r>
              <a:rPr lang="es-ES" sz="1400" dirty="0" smtClean="0"/>
              <a:t>     }</a:t>
            </a:r>
          </a:p>
          <a:p>
            <a:r>
              <a:rPr lang="es-ES" sz="1400" dirty="0" smtClean="0"/>
              <a:t>}</a:t>
            </a:r>
            <a:endParaRPr lang="es-ES" sz="14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644008" y="2067694"/>
            <a:ext cx="4499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package</a:t>
            </a:r>
            <a:r>
              <a:rPr lang="es-ES" sz="1400" dirty="0" smtClean="0"/>
              <a:t> p2;</a:t>
            </a:r>
          </a:p>
          <a:p>
            <a:r>
              <a:rPr lang="es-ES" sz="1400" dirty="0" err="1" smtClean="0"/>
              <a:t>import</a:t>
            </a:r>
            <a:r>
              <a:rPr lang="es-ES" sz="1400" dirty="0" smtClean="0"/>
              <a:t> p1.Test;</a:t>
            </a:r>
          </a:p>
          <a:p>
            <a:r>
              <a:rPr lang="es-ES" sz="1400" dirty="0" err="1" smtClean="0"/>
              <a:t>class</a:t>
            </a:r>
            <a:r>
              <a:rPr lang="es-ES" sz="1400" dirty="0" smtClean="0"/>
              <a:t> Otra{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void</a:t>
            </a:r>
            <a:r>
              <a:rPr lang="es-ES" sz="1400" dirty="0" smtClean="0"/>
              <a:t> </a:t>
            </a:r>
            <a:r>
              <a:rPr lang="es-ES" sz="1400" dirty="0" err="1" smtClean="0"/>
              <a:t>metodoEx</a:t>
            </a:r>
            <a:r>
              <a:rPr lang="es-ES" sz="1400" dirty="0" smtClean="0"/>
              <a:t>(){</a:t>
            </a:r>
          </a:p>
          <a:p>
            <a:r>
              <a:rPr lang="es-ES" sz="1400" dirty="0" smtClean="0"/>
              <a:t>          Test t=new Test(10); //ok</a:t>
            </a:r>
          </a:p>
          <a:p>
            <a:r>
              <a:rPr lang="es-ES" sz="1400" dirty="0" smtClean="0"/>
              <a:t>           </a:t>
            </a:r>
            <a:r>
              <a:rPr lang="es-ES" sz="1400" dirty="0" err="1" smtClean="0"/>
              <a:t>t.metodo</a:t>
            </a:r>
            <a:r>
              <a:rPr lang="es-ES" sz="1400" dirty="0" smtClean="0"/>
              <a:t>(); //error compilación</a:t>
            </a:r>
          </a:p>
          <a:p>
            <a:r>
              <a:rPr lang="es-ES" sz="1400" dirty="0" smtClean="0"/>
              <a:t>          Test t2=new Test(); //error compilación,</a:t>
            </a:r>
          </a:p>
          <a:p>
            <a:r>
              <a:rPr lang="es-ES" sz="1400" dirty="0" smtClean="0"/>
              <a:t>		       //constructor no </a:t>
            </a:r>
            <a:r>
              <a:rPr lang="es-ES" sz="1400" dirty="0" err="1" smtClean="0"/>
              <a:t>public</a:t>
            </a:r>
            <a:endParaRPr lang="es-ES" sz="1400" dirty="0" smtClean="0"/>
          </a:p>
          <a:p>
            <a:r>
              <a:rPr lang="es-ES" sz="1400" dirty="0" smtClean="0"/>
              <a:t>    }</a:t>
            </a:r>
          </a:p>
          <a:p>
            <a:r>
              <a:rPr lang="es-ES" sz="1400" dirty="0" smtClean="0"/>
              <a:t>}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411511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private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1113588"/>
            <a:ext cx="8134672" cy="232225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El miembro solo es accesible desde el interior de la clase. Muy habitual en atributos para encapsulación.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051720" y="2067694"/>
            <a:ext cx="38884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class</a:t>
            </a:r>
            <a:r>
              <a:rPr lang="es-ES" sz="1400" dirty="0" smtClean="0"/>
              <a:t> Mesa{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private</a:t>
            </a:r>
            <a:r>
              <a:rPr lang="es-ES" sz="1400" dirty="0" smtClean="0"/>
              <a:t> </a:t>
            </a:r>
            <a:r>
              <a:rPr lang="es-ES" sz="1400" dirty="0" err="1" smtClean="0"/>
              <a:t>int</a:t>
            </a:r>
            <a:r>
              <a:rPr lang="es-ES" sz="1400" dirty="0" smtClean="0"/>
              <a:t> largo;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private</a:t>
            </a:r>
            <a:r>
              <a:rPr lang="es-ES" sz="1400" dirty="0" smtClean="0"/>
              <a:t> </a:t>
            </a:r>
            <a:r>
              <a:rPr lang="es-ES" sz="1400" dirty="0" err="1" smtClean="0"/>
              <a:t>int</a:t>
            </a:r>
            <a:r>
              <a:rPr lang="es-ES" sz="1400" dirty="0" smtClean="0"/>
              <a:t> ancho;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private</a:t>
            </a:r>
            <a:r>
              <a:rPr lang="es-ES" sz="1400" dirty="0" smtClean="0"/>
              <a:t> </a:t>
            </a:r>
            <a:r>
              <a:rPr lang="es-ES" sz="1400" dirty="0" err="1" smtClean="0"/>
              <a:t>String</a:t>
            </a:r>
            <a:r>
              <a:rPr lang="es-ES" sz="1400" dirty="0" smtClean="0"/>
              <a:t> color;</a:t>
            </a:r>
          </a:p>
          <a:p>
            <a:r>
              <a:rPr lang="es-ES" sz="1400" dirty="0" smtClean="0"/>
              <a:t>    :</a:t>
            </a:r>
          </a:p>
          <a:p>
            <a:r>
              <a:rPr lang="es-ES" sz="1400" dirty="0" smtClean="0"/>
              <a:t>}</a:t>
            </a:r>
          </a:p>
          <a:p>
            <a:r>
              <a:rPr lang="es-ES" sz="1400" dirty="0" err="1" smtClean="0"/>
              <a:t>class</a:t>
            </a:r>
            <a:r>
              <a:rPr lang="es-ES" sz="1400" dirty="0" smtClean="0"/>
              <a:t> Otra{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void</a:t>
            </a:r>
            <a:r>
              <a:rPr lang="es-ES" sz="1400" dirty="0" smtClean="0"/>
              <a:t> </a:t>
            </a:r>
            <a:r>
              <a:rPr lang="es-ES" sz="1400" dirty="0" err="1" smtClean="0"/>
              <a:t>metodo</a:t>
            </a:r>
            <a:r>
              <a:rPr lang="es-ES" sz="1400" dirty="0" smtClean="0"/>
              <a:t>(){</a:t>
            </a:r>
          </a:p>
          <a:p>
            <a:r>
              <a:rPr lang="es-ES" sz="1400" dirty="0" smtClean="0"/>
              <a:t>        Mesa m=new Mesa();</a:t>
            </a:r>
          </a:p>
          <a:p>
            <a:r>
              <a:rPr lang="es-ES" sz="1400" dirty="0" smtClean="0"/>
              <a:t>        </a:t>
            </a:r>
            <a:r>
              <a:rPr lang="es-ES" sz="1400" dirty="0" err="1" smtClean="0"/>
              <a:t>m.largo</a:t>
            </a:r>
            <a:r>
              <a:rPr lang="es-ES" sz="1400" dirty="0" smtClean="0"/>
              <a:t>=2; //error compilación</a:t>
            </a:r>
          </a:p>
          <a:p>
            <a:r>
              <a:rPr lang="es-ES" sz="1400" dirty="0" smtClean="0"/>
              <a:t>    }</a:t>
            </a:r>
          </a:p>
          <a:p>
            <a:r>
              <a:rPr lang="es-ES" sz="1400" dirty="0" smtClean="0"/>
              <a:t>}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13159</TotalTime>
  <Words>310</Words>
  <Application>Microsoft Office PowerPoint</Application>
  <PresentationFormat>Presentación en pantalla (16:9)</PresentationFormat>
  <Paragraphs>96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Concurrencia</vt:lpstr>
      <vt:lpstr>Modificadores de acceso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</cp:lastModifiedBy>
  <cp:revision>117</cp:revision>
  <dcterms:created xsi:type="dcterms:W3CDTF">2016-05-07T10:27:15Z</dcterms:created>
  <dcterms:modified xsi:type="dcterms:W3CDTF">2021-09-27T11:09:57Z</dcterms:modified>
</cp:coreProperties>
</file>