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Resaltar</a:t>
            </a:r>
            <a:r>
              <a:rPr lang="es-ES" baseline="0" dirty="0" smtClean="0"/>
              <a:t> el error de compilación si tenemos dos clases 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o el archivo no se llama igual que la </a:t>
            </a:r>
            <a:r>
              <a:rPr lang="es-ES" baseline="0" dirty="0" err="1" smtClean="0"/>
              <a:t>public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Creando un programa Java: las clases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Clase Java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código de una aplicación Java se estructura en clases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clases incluyen atributos o campos (variables) y métodos (funciones)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definen en archivos .java, al compilar se genera un archivo .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por cada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Estructura de una clase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 archivo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.java puede contener varias clases, aunque 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solo una con modificador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public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cuyo nombre debe coincidir con el del archivo.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03648" y="2139702"/>
            <a:ext cx="3600400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Clase1{</a:t>
            </a:r>
          </a:p>
          <a:p>
            <a:r>
              <a:rPr lang="en-US" dirty="0" smtClean="0"/>
              <a:t>    public void metodo1() {</a:t>
            </a:r>
          </a:p>
          <a:p>
            <a:r>
              <a:rPr lang="es-ES" dirty="0" smtClean="0"/>
              <a:t>       </a:t>
            </a:r>
          </a:p>
          <a:p>
            <a:r>
              <a:rPr lang="es-ES" dirty="0" smtClean="0"/>
              <a:t>    }  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Clase2{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metodoA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    }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96136" y="23464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Clase1.java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2"/>
          </p:cNvCxnSpPr>
          <p:nvPr/>
        </p:nvCxnSpPr>
        <p:spPr>
          <a:xfrm flipH="1">
            <a:off x="5004048" y="2715766"/>
            <a:ext cx="1620180" cy="386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Estructura de una clase II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20359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Las clases contienen atributos,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constructores y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55576" y="1851670"/>
            <a:ext cx="3672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k; </a:t>
            </a:r>
            <a:r>
              <a:rPr lang="es-ES" sz="1400" dirty="0" smtClean="0">
                <a:solidFill>
                  <a:srgbClr val="FFC000"/>
                </a:solidFill>
              </a:rPr>
              <a:t>//atributo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Clase1(){ </a:t>
            </a:r>
            <a:r>
              <a:rPr lang="es-ES" sz="1400" dirty="0" smtClean="0">
                <a:solidFill>
                  <a:srgbClr val="FFC000"/>
                </a:solidFill>
              </a:rPr>
              <a:t>//constructor</a:t>
            </a:r>
          </a:p>
          <a:p>
            <a:endParaRPr lang="es-ES" sz="1400" dirty="0" smtClean="0"/>
          </a:p>
          <a:p>
            <a:r>
              <a:rPr lang="es-ES" sz="1400" dirty="0" smtClean="0"/>
              <a:t>    }</a:t>
            </a:r>
          </a:p>
          <a:p>
            <a:r>
              <a:rPr lang="en-US" sz="1400" dirty="0" smtClean="0"/>
              <a:t>    public void metodo1() { </a:t>
            </a:r>
            <a:r>
              <a:rPr lang="en-US" sz="1400" dirty="0" smtClean="0">
                <a:solidFill>
                  <a:srgbClr val="FFC000"/>
                </a:solidFill>
              </a:rPr>
              <a:t>//</a:t>
            </a:r>
            <a:r>
              <a:rPr lang="en-US" sz="1400" dirty="0" err="1" smtClean="0">
                <a:solidFill>
                  <a:srgbClr val="FFC000"/>
                </a:solidFill>
              </a:rPr>
              <a:t>método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s-ES" sz="1400" dirty="0" smtClean="0"/>
              <a:t>       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940152" y="2499742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smtClean="0"/>
              <a:t>Clase1 c=new Clase1();</a:t>
            </a:r>
          </a:p>
          <a:p>
            <a:r>
              <a:rPr lang="es-ES" sz="1400" dirty="0" smtClean="0"/>
              <a:t>c.metodo1();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4499992" y="2499742"/>
            <a:ext cx="1296144" cy="7200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499992" y="27157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Crear objeto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Empaquetado de una clase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Las clases se organizan en paquetes (directorios)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paquetes se definen con la sentencia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package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Una sentencia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package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por archivo .java al principio del archivo: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19672" y="2859782"/>
            <a:ext cx="35283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 smtClean="0"/>
              <a:t>package</a:t>
            </a:r>
            <a:r>
              <a:rPr lang="es-ES" sz="1400" dirty="0" smtClean="0"/>
              <a:t> </a:t>
            </a:r>
            <a:r>
              <a:rPr lang="es-ES" sz="1400" dirty="0" err="1" smtClean="0"/>
              <a:t>mypack</a:t>
            </a:r>
            <a:r>
              <a:rPr lang="es-ES" sz="1400" dirty="0" smtClean="0"/>
              <a:t>;</a:t>
            </a:r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endParaRPr lang="es-ES" sz="1400" dirty="0" smtClean="0"/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Clase2{</a:t>
            </a:r>
          </a:p>
          <a:p>
            <a:endParaRPr lang="es-ES" sz="1400" dirty="0" smtClean="0"/>
          </a:p>
          <a:p>
            <a:r>
              <a:rPr lang="es-ES" sz="1400" dirty="0" smtClean="0"/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25717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Clase1.java</a:t>
            </a:r>
            <a:endParaRPr lang="es-ES" dirty="0"/>
          </a:p>
        </p:txBody>
      </p:sp>
      <p:sp>
        <p:nvSpPr>
          <p:cNvPr id="6" name="5 Recortar rectángulo de esquina sencilla"/>
          <p:cNvSpPr/>
          <p:nvPr/>
        </p:nvSpPr>
        <p:spPr>
          <a:xfrm>
            <a:off x="5652120" y="3075806"/>
            <a:ext cx="1080120" cy="43204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724128" y="314781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mypack</a:t>
            </a:r>
            <a:endParaRPr lang="es-E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307580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Clase1.class</a:t>
            </a:r>
            <a:endParaRPr lang="es-ES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876256" y="329183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Clase2.class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113159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 el punto de entrada a un programa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Java. Debe estar en una clase pública y tener exactamente el formato indicado: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23728" y="1977685"/>
            <a:ext cx="5832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Clase1{</a:t>
            </a:r>
          </a:p>
          <a:p>
            <a:r>
              <a:rPr lang="en-US" dirty="0" smtClean="0"/>
              <a:t> 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s-ES" dirty="0" smtClean="0"/>
              <a:t>       </a:t>
            </a:r>
          </a:p>
          <a:p>
            <a:r>
              <a:rPr lang="es-ES" dirty="0" smtClean="0"/>
              <a:t>    }   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51720" y="3381840"/>
            <a:ext cx="583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 []) {}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051720" y="3759882"/>
            <a:ext cx="583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public static void main(String … data) {}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051720" y="4245936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public void main(String </a:t>
            </a:r>
            <a:r>
              <a:rPr lang="en-US" dirty="0" err="1" smtClean="0"/>
              <a:t>args</a:t>
            </a:r>
            <a:r>
              <a:rPr lang="en-US" dirty="0" smtClean="0"/>
              <a:t> []) {}</a:t>
            </a:r>
          </a:p>
        </p:txBody>
      </p:sp>
      <p:sp>
        <p:nvSpPr>
          <p:cNvPr id="8" name="7 Cerrar llave"/>
          <p:cNvSpPr/>
          <p:nvPr/>
        </p:nvSpPr>
        <p:spPr>
          <a:xfrm>
            <a:off x="8028384" y="3381840"/>
            <a:ext cx="144016" cy="648072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errar llave"/>
          <p:cNvSpPr/>
          <p:nvPr/>
        </p:nvSpPr>
        <p:spPr>
          <a:xfrm>
            <a:off x="7092280" y="4191930"/>
            <a:ext cx="144016" cy="378042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8316416" y="35978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08304" y="4245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OK</a:t>
            </a:r>
            <a:endParaRPr lang="es-ES" dirty="0"/>
          </a:p>
        </p:txBody>
      </p:sp>
      <p:sp>
        <p:nvSpPr>
          <p:cNvPr id="12" name="11 Llamada rectangular"/>
          <p:cNvSpPr/>
          <p:nvPr/>
        </p:nvSpPr>
        <p:spPr>
          <a:xfrm>
            <a:off x="107504" y="2715766"/>
            <a:ext cx="1656184" cy="1296144"/>
          </a:xfrm>
          <a:prstGeom prst="wedgeRectCallout">
            <a:avLst>
              <a:gd name="adj1" fmla="val 70564"/>
              <a:gd name="adj2" fmla="val 8490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07504" y="2787774"/>
            <a:ext cx="1584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 genera error de compilación, fallaría al intentar ejecutar la clase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Primer programa Java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8195</TotalTime>
  <Words>315</Words>
  <Application>Microsoft Office PowerPoint</Application>
  <PresentationFormat>Presentación en pantalla (16:9)</PresentationFormat>
  <Paragraphs>67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Creando un programa Java: las clases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93</cp:revision>
  <dcterms:created xsi:type="dcterms:W3CDTF">2016-05-07T10:27:15Z</dcterms:created>
  <dcterms:modified xsi:type="dcterms:W3CDTF">2020-07-02T10:27:52Z</dcterms:modified>
</cp:coreProperties>
</file>