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Resaltar</a:t>
            </a:r>
            <a:r>
              <a:rPr lang="es-ES" baseline="0" dirty="0" smtClean="0"/>
              <a:t> el error de compilación si tenemos dos clases 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o el archivo no se llama igual que la </a:t>
            </a:r>
            <a:r>
              <a:rPr lang="es-ES" baseline="0" dirty="0" err="1" smtClean="0"/>
              <a:t>public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es el nombre del</a:t>
            </a:r>
            <a:r>
              <a:rPr lang="es-ES" baseline="0" dirty="0" smtClean="0"/>
              <a:t> archivo, sino el de la clase que contiene al </a:t>
            </a:r>
            <a:r>
              <a:rPr lang="es-ES" baseline="0" dirty="0" err="1" smtClean="0"/>
              <a:t>main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argumentos los</a:t>
            </a:r>
            <a:r>
              <a:rPr lang="es-ES" baseline="0" dirty="0" smtClean="0"/>
              <a:t> recibe el </a:t>
            </a:r>
            <a:r>
              <a:rPr lang="es-ES" baseline="0" dirty="0" err="1" smtClean="0"/>
              <a:t>main</a:t>
            </a:r>
            <a:r>
              <a:rPr lang="es-ES" baseline="0" dirty="0" smtClean="0"/>
              <a:t> en el </a:t>
            </a:r>
            <a:r>
              <a:rPr lang="es-ES" baseline="0" dirty="0" err="1" smtClean="0"/>
              <a:t>array</a:t>
            </a:r>
            <a:r>
              <a:rPr lang="es-ES" baseline="0" dirty="0" smtClean="0"/>
              <a:t> de </a:t>
            </a:r>
            <a:r>
              <a:rPr lang="es-ES" baseline="0" smtClean="0"/>
              <a:t>String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argumentos los</a:t>
            </a:r>
            <a:r>
              <a:rPr lang="es-ES" baseline="0" dirty="0" smtClean="0"/>
              <a:t> recibe el </a:t>
            </a:r>
            <a:r>
              <a:rPr lang="es-ES" baseline="0" dirty="0" err="1" smtClean="0"/>
              <a:t>main</a:t>
            </a:r>
            <a:r>
              <a:rPr lang="es-ES" baseline="0" dirty="0" smtClean="0"/>
              <a:t> en el </a:t>
            </a:r>
            <a:r>
              <a:rPr lang="es-ES" baseline="0" dirty="0" err="1" smtClean="0"/>
              <a:t>array</a:t>
            </a:r>
            <a:r>
              <a:rPr lang="es-ES" baseline="0" dirty="0" smtClean="0"/>
              <a:t> de </a:t>
            </a:r>
            <a:r>
              <a:rPr lang="es-ES" baseline="0" smtClean="0"/>
              <a:t>String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Compilación y ejecución de programas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Herramientas JDK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Para compilar un archivo de código fuente .java, el JDK proporciona el comando javac.exe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la clase principal (método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), se emplea java.exe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43758"/>
            <a:ext cx="5607571" cy="197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 redondeado"/>
          <p:cNvSpPr/>
          <p:nvPr/>
        </p:nvSpPr>
        <p:spPr>
          <a:xfrm>
            <a:off x="4427984" y="3957202"/>
            <a:ext cx="1080120" cy="2700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8351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Compilación de un archivo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 el directorio donde se encuentra el archivo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 la clase está definida en un paquete: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generarán tantos archivos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clases tenga el .java. En el caso anterior, se crearán también los directorios de los paquetes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1560" y="177966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javac</a:t>
            </a:r>
            <a:r>
              <a:rPr lang="es-ES" dirty="0" smtClean="0"/>
              <a:t>  Nombrearchivo.java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11560" y="285978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javac</a:t>
            </a:r>
            <a:r>
              <a:rPr lang="es-ES" dirty="0" smtClean="0"/>
              <a:t>  -d . Nombrearchivo.java 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499992" y="177966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javac</a:t>
            </a:r>
            <a:r>
              <a:rPr lang="es-ES" dirty="0" smtClean="0"/>
              <a:t>  MiClase.java 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2000" y="28504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javac</a:t>
            </a:r>
            <a:r>
              <a:rPr lang="es-ES" dirty="0" smtClean="0"/>
              <a:t>  -</a:t>
            </a:r>
            <a:r>
              <a:rPr lang="es-ES" dirty="0" smtClean="0"/>
              <a:t>d . </a:t>
            </a:r>
            <a:r>
              <a:rPr lang="es-ES" dirty="0" smtClean="0"/>
              <a:t>MiClase.java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8351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Ejecución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 el directorio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raiz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desde el que se realizó la compilación: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 clase está dentro de un paquete: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177966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NombreClaseMain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365187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paquete.NombreClaseMain</a:t>
            </a:r>
            <a:endParaRPr lang="es-ES" dirty="0"/>
          </a:p>
        </p:txBody>
      </p:sp>
      <p:sp>
        <p:nvSpPr>
          <p:cNvPr id="7" name="6 Llamada rectangular"/>
          <p:cNvSpPr/>
          <p:nvPr/>
        </p:nvSpPr>
        <p:spPr>
          <a:xfrm>
            <a:off x="4932040" y="1779662"/>
            <a:ext cx="2808312" cy="1008112"/>
          </a:xfrm>
          <a:prstGeom prst="wedgeRectCallout">
            <a:avLst>
              <a:gd name="adj1" fmla="val -74734"/>
              <a:gd name="adj2" fmla="val -1043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148064" y="1851670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Ojo, es el nombre de la clase, no el archivo. Esto sería incorrecto: </a:t>
            </a:r>
          </a:p>
          <a:p>
            <a:r>
              <a:rPr lang="es-ES" sz="1400" dirty="0" smtClean="0"/>
              <a:t>java </a:t>
            </a:r>
            <a:r>
              <a:rPr lang="es-ES" sz="1400" dirty="0" err="1" smtClean="0"/>
              <a:t>Miclase.class</a:t>
            </a:r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235572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MiClase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16016" y="365187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principal.MiClase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339502"/>
            <a:ext cx="88204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Argumentos por línea de comandos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27560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Durante la ejecución, se le pueden pasar al método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argumentos por línea de comandos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separan por espacios, si un argumento debe contener espacios se escribe entre comillas: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264375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NombreClaseMain</a:t>
            </a:r>
            <a:r>
              <a:rPr lang="es-ES" dirty="0" smtClean="0"/>
              <a:t> arg1 arg2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75656" y="386789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NombreClaseMain</a:t>
            </a:r>
            <a:r>
              <a:rPr lang="es-ES" dirty="0" smtClean="0"/>
              <a:t> “valor arg1” arg2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148064" y="264375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MiClase</a:t>
            </a:r>
            <a:r>
              <a:rPr lang="es-ES" dirty="0" smtClean="0"/>
              <a:t>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bye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619672" y="437195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MiClase</a:t>
            </a:r>
            <a:r>
              <a:rPr lang="es-ES" dirty="0" smtClean="0"/>
              <a:t> “Hola que tal” </a:t>
            </a:r>
            <a:r>
              <a:rPr lang="es-ES" dirty="0" err="1" smtClean="0"/>
              <a:t>adios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8204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Recogida de argumentos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en </a:t>
            </a:r>
            <a:r>
              <a:rPr kumimoji="0" lang="es-E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059582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método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recoge los argumentos en un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String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Cuidado con los índices: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199568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5148064" y="1851670"/>
            <a:ext cx="288032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076056" y="149163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Argumentos de línea de comandos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393990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&gt;java  </a:t>
            </a:r>
            <a:r>
              <a:rPr lang="es-ES" dirty="0" err="1" smtClean="0"/>
              <a:t>MiClase</a:t>
            </a:r>
            <a:r>
              <a:rPr lang="es-ES" dirty="0" smtClean="0"/>
              <a:t> </a:t>
            </a:r>
            <a:r>
              <a:rPr lang="es-ES" dirty="0" err="1" smtClean="0"/>
              <a:t>Hello</a:t>
            </a:r>
            <a:r>
              <a:rPr lang="es-ES" dirty="0" smtClean="0"/>
              <a:t> </a:t>
            </a:r>
            <a:r>
              <a:rPr lang="es-ES" dirty="0" err="1" smtClean="0"/>
              <a:t>bye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95936" y="3723878"/>
            <a:ext cx="4968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[] </a:t>
            </a:r>
            <a:r>
              <a:rPr lang="es-ES" sz="1400" dirty="0" err="1" smtClean="0"/>
              <a:t>args</a:t>
            </a:r>
            <a:r>
              <a:rPr lang="es-ES" sz="1400" dirty="0" smtClean="0"/>
              <a:t>){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args</a:t>
            </a:r>
            <a:r>
              <a:rPr lang="es-ES" sz="1400" dirty="0" smtClean="0"/>
              <a:t>[0]);//imprime: </a:t>
            </a:r>
            <a:r>
              <a:rPr lang="es-ES" sz="1400" dirty="0" err="1" smtClean="0"/>
              <a:t>Hello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args</a:t>
            </a:r>
            <a:r>
              <a:rPr lang="es-ES" sz="1400" dirty="0" smtClean="0"/>
              <a:t>[1]);//imprime: </a:t>
            </a:r>
            <a:r>
              <a:rPr lang="es-ES" sz="1400" dirty="0" err="1" smtClean="0"/>
              <a:t>bye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</a:t>
            </a:r>
            <a:r>
              <a:rPr lang="es-ES" sz="1400" dirty="0" err="1" smtClean="0"/>
              <a:t>args</a:t>
            </a:r>
            <a:r>
              <a:rPr lang="es-ES" sz="1400" smtClean="0"/>
              <a:t>[2]);//</a:t>
            </a:r>
            <a:r>
              <a:rPr lang="es-ES" sz="1400" dirty="0" smtClean="0"/>
              <a:t>Excepción!!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8132</TotalTime>
  <Words>346</Words>
  <Application>Microsoft Office PowerPoint</Application>
  <PresentationFormat>Presentación en pantalla (16:9)</PresentationFormat>
  <Paragraphs>61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Compilación y ejecución de programas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140</cp:revision>
  <dcterms:created xsi:type="dcterms:W3CDTF">2016-05-07T10:27:15Z</dcterms:created>
  <dcterms:modified xsi:type="dcterms:W3CDTF">2020-07-03T08:11:45Z</dcterms:modified>
</cp:coreProperties>
</file>