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65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72" d="100"/>
          <a:sy n="72" d="100"/>
        </p:scale>
        <p:origin x="-10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Instrucción </a:t>
            </a:r>
            <a:r>
              <a:rPr lang="es-ES" dirty="0" err="1" smtClean="0"/>
              <a:t>if</a:t>
            </a:r>
            <a:r>
              <a:rPr lang="es-ES" dirty="0" smtClean="0"/>
              <a:t> y operador ternario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if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84355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Comprueba una condición de tipo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ejecuta un bloque de sentencias si se cumple. Opcionalmente, se puede indicar bloque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llaves solo son obligatorias si el bloque contiene más de una instrucción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la condición no es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se produce error de compilación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11560" y="1923678"/>
            <a:ext cx="1512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if</a:t>
            </a:r>
            <a:r>
              <a:rPr lang="es-ES" sz="1400" dirty="0" smtClean="0"/>
              <a:t>(</a:t>
            </a:r>
            <a:r>
              <a:rPr lang="es-ES" sz="1400" dirty="0" err="1" smtClean="0"/>
              <a:t>condicion</a:t>
            </a:r>
            <a:r>
              <a:rPr lang="es-ES" sz="1400" dirty="0" smtClean="0"/>
              <a:t>){</a:t>
            </a:r>
          </a:p>
          <a:p>
            <a:r>
              <a:rPr lang="es-ES" sz="1400" dirty="0" smtClean="0"/>
              <a:t>    //sentencias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4283968" y="1635646"/>
            <a:ext cx="20162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if</a:t>
            </a:r>
            <a:r>
              <a:rPr lang="es-ES" sz="1400" dirty="0" smtClean="0"/>
              <a:t>(</a:t>
            </a:r>
            <a:r>
              <a:rPr lang="es-ES" sz="1400" dirty="0" err="1" smtClean="0"/>
              <a:t>condicion</a:t>
            </a:r>
            <a:r>
              <a:rPr lang="es-ES" sz="1400" dirty="0" smtClean="0"/>
              <a:t>){</a:t>
            </a:r>
          </a:p>
          <a:p>
            <a:r>
              <a:rPr lang="es-ES" sz="1400" dirty="0" smtClean="0"/>
              <a:t>    //sentencias</a:t>
            </a:r>
          </a:p>
          <a:p>
            <a:r>
              <a:rPr lang="es-ES" sz="1400" dirty="0" smtClean="0"/>
              <a:t>}</a:t>
            </a:r>
            <a:r>
              <a:rPr lang="es-ES" sz="1400" dirty="0" err="1" smtClean="0"/>
              <a:t>else</a:t>
            </a:r>
            <a:r>
              <a:rPr lang="es-ES" sz="1400" dirty="0" smtClean="0"/>
              <a:t>{</a:t>
            </a:r>
          </a:p>
          <a:p>
            <a:r>
              <a:rPr lang="es-ES" sz="1400" dirty="0" smtClean="0"/>
              <a:t>    //sentencias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21" name="20 Rectángulo"/>
          <p:cNvSpPr/>
          <p:nvPr/>
        </p:nvSpPr>
        <p:spPr>
          <a:xfrm>
            <a:off x="4211960" y="4209931"/>
            <a:ext cx="2736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int</a:t>
            </a:r>
            <a:r>
              <a:rPr lang="es-ES" sz="1400" dirty="0" smtClean="0"/>
              <a:t> p=10;</a:t>
            </a:r>
          </a:p>
          <a:p>
            <a:r>
              <a:rPr lang="es-ES" sz="1400" dirty="0" err="1" smtClean="0"/>
              <a:t>if</a:t>
            </a:r>
            <a:r>
              <a:rPr lang="es-ES" sz="1400" dirty="0" smtClean="0"/>
              <a:t>(p){ //error de compilación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2195736" y="1923678"/>
            <a:ext cx="1512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if</a:t>
            </a:r>
            <a:r>
              <a:rPr lang="es-ES" sz="1400" dirty="0" smtClean="0"/>
              <a:t>(a&gt;5){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smtClean="0"/>
              <a:t>a++;</a:t>
            </a:r>
            <a:endParaRPr lang="es-ES" sz="1400" dirty="0" smtClean="0"/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6228184" y="1635646"/>
            <a:ext cx="2915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if</a:t>
            </a:r>
            <a:r>
              <a:rPr lang="es-ES" sz="1400" dirty="0" smtClean="0"/>
              <a:t>(a%2==0){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(“par”);</a:t>
            </a:r>
            <a:endParaRPr lang="es-ES" sz="1400" dirty="0" smtClean="0"/>
          </a:p>
          <a:p>
            <a:r>
              <a:rPr lang="es-ES" sz="1400" dirty="0" smtClean="0"/>
              <a:t>}</a:t>
            </a:r>
            <a:r>
              <a:rPr lang="es-ES" sz="1400" dirty="0" err="1" smtClean="0"/>
              <a:t>else</a:t>
            </a:r>
            <a:r>
              <a:rPr lang="es-ES" sz="1400" dirty="0" smtClean="0"/>
              <a:t>{</a:t>
            </a:r>
          </a:p>
          <a:p>
            <a:r>
              <a:rPr lang="es-ES" sz="1400" dirty="0" smtClean="0"/>
              <a:t>    </a:t>
            </a:r>
            <a:r>
              <a:rPr lang="es-ES" sz="1400" dirty="0" smtClean="0"/>
              <a:t>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(“impar</a:t>
            </a:r>
            <a:r>
              <a:rPr lang="es-ES" sz="1400" dirty="0" smtClean="0"/>
              <a:t>”);</a:t>
            </a:r>
            <a:endParaRPr lang="es-ES" sz="1400" dirty="0" smtClean="0"/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Operador ternario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abreviada de la instrucción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variable=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expresión?valor_si:valor_no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Evalúa una expresión de tipo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si el resultado es verdadero, se devuelve el valor indicado después de la interrogación, si no, devolverá el valor a continuación de los dos puntos.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483768" y="3147814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a=3, b=5, c;</a:t>
            </a:r>
          </a:p>
          <a:p>
            <a:r>
              <a:rPr lang="es-ES" dirty="0" smtClean="0"/>
              <a:t>c=(a&gt;b)?a*a:b--;</a:t>
            </a:r>
          </a:p>
          <a:p>
            <a:r>
              <a:rPr lang="es-ES" dirty="0" smtClean="0"/>
              <a:t>//c vale 5, pues primero se asigna b a c y luego </a:t>
            </a:r>
          </a:p>
          <a:p>
            <a:r>
              <a:rPr lang="es-ES" dirty="0" smtClean="0"/>
              <a:t>//se </a:t>
            </a:r>
            <a:r>
              <a:rPr lang="es-ES" dirty="0" err="1" smtClean="0"/>
              <a:t>decrementa</a:t>
            </a:r>
            <a:r>
              <a:rPr lang="es-ES" dirty="0" smtClean="0"/>
              <a:t> la variable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(c);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9083</TotalTime>
  <Words>189</Words>
  <Application>Microsoft Office PowerPoint</Application>
  <PresentationFormat>Presentación en pantalla (16:9)</PresentationFormat>
  <Paragraphs>39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Instrucción if y operador ternario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96</cp:revision>
  <dcterms:created xsi:type="dcterms:W3CDTF">2016-05-07T10:27:15Z</dcterms:created>
  <dcterms:modified xsi:type="dcterms:W3CDTF">2017-11-10T09:21:44Z</dcterms:modified>
</cp:coreProperties>
</file>