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57" r:id="rId3"/>
    <p:sldId id="266" r:id="rId4"/>
    <p:sldId id="267" r:id="rId5"/>
    <p:sldId id="265" r:id="rId6"/>
    <p:sldId id="268" r:id="rId7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7899" autoAdjust="0"/>
  </p:normalViewPr>
  <p:slideViewPr>
    <p:cSldViewPr>
      <p:cViewPr varScale="1">
        <p:scale>
          <a:sx n="142" d="100"/>
          <a:sy n="142" d="100"/>
        </p:scale>
        <p:origin x="-744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73F46-5AF8-43D4-9DF7-65551FF42B1E}" type="datetimeFigureOut">
              <a:rPr lang="es-ES" smtClean="0"/>
              <a:pPr/>
              <a:t>17/09/2021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86C68-4A86-4682-A2F0-29E24B5185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17/09/2021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17/09/2021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17/09/2021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17/09/2021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17/09/2021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17/09/2021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17/09/2021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17/09/2021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17/09/2021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17/09/2021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17/09/2021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17/09/2021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314451"/>
            <a:ext cx="8134672" cy="1372321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Instrucciones break y </a:t>
            </a:r>
            <a:r>
              <a:rPr lang="es-ES" dirty="0" err="1" smtClean="0"/>
              <a:t>continue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95536" y="411511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Fundamentos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39552" y="1113588"/>
            <a:ext cx="8134672" cy="23222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Provocan un salida forzada.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</a:t>
            </a:r>
            <a:r>
              <a:rPr kumimoji="0" lang="es-ES" sz="2000" b="1" i="0" u="none" strike="noStrike" kern="1200" cap="none" spc="0" normalizeH="0" noProof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reak</a:t>
            </a: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. Abandona el bucle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continue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Pasa a la siguiente iteración</a:t>
            </a: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Ambas instrucciones pueden utilizarse tanto en </a:t>
            </a:r>
            <a:r>
              <a:rPr kumimoji="0" lang="es-ES" sz="2000" b="1" i="0" u="none" strike="noStrike" kern="1200" cap="none" spc="0" normalizeH="0" noProof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for</a:t>
            </a: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como en </a:t>
            </a:r>
            <a:r>
              <a:rPr kumimoji="0" lang="es-ES" sz="2000" b="1" i="0" u="none" strike="noStrike" kern="1200" cap="none" spc="0" normalizeH="0" noProof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while</a:t>
            </a: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95536" y="267494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Instrucción break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39552" y="1113588"/>
            <a:ext cx="8134672" cy="2322258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Provoca la salida de la instrucción repetitiva,  pasando el  control del programa a la siguiente instrucción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403648" y="1923678"/>
            <a:ext cx="60486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 smtClean="0"/>
              <a:t>int</a:t>
            </a:r>
            <a:r>
              <a:rPr lang="es-ES" dirty="0" smtClean="0"/>
              <a:t> n=</a:t>
            </a:r>
            <a:r>
              <a:rPr lang="es-ES" dirty="0" err="1" smtClean="0"/>
              <a:t>leerNumero</a:t>
            </a:r>
            <a:r>
              <a:rPr lang="es-ES" dirty="0" smtClean="0"/>
              <a:t>();</a:t>
            </a:r>
          </a:p>
          <a:p>
            <a:r>
              <a:rPr lang="es-ES" dirty="0" err="1" smtClean="0"/>
              <a:t>int</a:t>
            </a:r>
            <a:r>
              <a:rPr lang="es-ES" dirty="0" smtClean="0"/>
              <a:t> s=0;</a:t>
            </a:r>
          </a:p>
          <a:p>
            <a:r>
              <a:rPr lang="es-ES" dirty="0" err="1" smtClean="0"/>
              <a:t>for</a:t>
            </a:r>
            <a:r>
              <a:rPr lang="es-ES" dirty="0" smtClean="0"/>
              <a:t>(</a:t>
            </a:r>
            <a:r>
              <a:rPr lang="es-ES" dirty="0" err="1" smtClean="0"/>
              <a:t>int</a:t>
            </a:r>
            <a:r>
              <a:rPr lang="es-ES" dirty="0" smtClean="0"/>
              <a:t> i=1;i&lt;</a:t>
            </a:r>
            <a:r>
              <a:rPr lang="es-ES" dirty="0" err="1" smtClean="0"/>
              <a:t>n;i</a:t>
            </a:r>
            <a:r>
              <a:rPr lang="es-ES" dirty="0" smtClean="0"/>
              <a:t>++){  </a:t>
            </a:r>
          </a:p>
          <a:p>
            <a:r>
              <a:rPr lang="es-ES" dirty="0" smtClean="0"/>
              <a:t>    s+=i;</a:t>
            </a:r>
          </a:p>
          <a:p>
            <a:r>
              <a:rPr lang="es-ES" dirty="0" smtClean="0"/>
              <a:t>    </a:t>
            </a:r>
            <a:r>
              <a:rPr lang="es-ES" dirty="0" err="1" smtClean="0"/>
              <a:t>if</a:t>
            </a:r>
            <a:r>
              <a:rPr lang="es-ES" dirty="0" smtClean="0"/>
              <a:t>(s&gt;100){</a:t>
            </a:r>
          </a:p>
          <a:p>
            <a:r>
              <a:rPr lang="es-ES" dirty="0" smtClean="0"/>
              <a:t>	break;</a:t>
            </a:r>
          </a:p>
          <a:p>
            <a:r>
              <a:rPr lang="es-ES" dirty="0" smtClean="0"/>
              <a:t>    }</a:t>
            </a:r>
          </a:p>
          <a:p>
            <a:r>
              <a:rPr lang="es-ES" dirty="0" smtClean="0"/>
              <a:t>}</a:t>
            </a:r>
            <a:endParaRPr lang="es-ES" dirty="0"/>
          </a:p>
        </p:txBody>
      </p:sp>
      <p:sp>
        <p:nvSpPr>
          <p:cNvPr id="9" name="8 Forma libre"/>
          <p:cNvSpPr/>
          <p:nvPr/>
        </p:nvSpPr>
        <p:spPr>
          <a:xfrm>
            <a:off x="1547664" y="3507854"/>
            <a:ext cx="2060077" cy="590895"/>
          </a:xfrm>
          <a:custGeom>
            <a:avLst/>
            <a:gdLst>
              <a:gd name="connsiteX0" fmla="*/ 1529862 w 1960685"/>
              <a:gd name="connsiteY0" fmla="*/ 0 h 756139"/>
              <a:gd name="connsiteX1" fmla="*/ 1705708 w 1960685"/>
              <a:gd name="connsiteY1" fmla="*/ 422031 h 756139"/>
              <a:gd name="connsiteX2" fmla="*/ 0 w 1960685"/>
              <a:gd name="connsiteY2" fmla="*/ 756139 h 756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0685" h="756139">
                <a:moveTo>
                  <a:pt x="1529862" y="0"/>
                </a:moveTo>
                <a:cubicBezTo>
                  <a:pt x="1745273" y="148004"/>
                  <a:pt x="1960685" y="296008"/>
                  <a:pt x="1705708" y="422031"/>
                </a:cubicBezTo>
                <a:cubicBezTo>
                  <a:pt x="1450731" y="548054"/>
                  <a:pt x="0" y="756139"/>
                  <a:pt x="0" y="756139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95536" y="411511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Instrucción </a:t>
            </a:r>
            <a:r>
              <a:rPr kumimoji="0" lang="es-ES" sz="4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continue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39552" y="1113588"/>
            <a:ext cx="8134672" cy="23222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Pasa a la siguiente iteración del bucle. En el caso de un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for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, la llamada a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continue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nos llevaría directamente a la instrucción de incremento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1643042" y="2214560"/>
            <a:ext cx="602416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//muestra los números del 1 al 10, //menos el 5</a:t>
            </a:r>
          </a:p>
          <a:p>
            <a:r>
              <a:rPr lang="es-ES" dirty="0" err="1" smtClean="0"/>
              <a:t>for</a:t>
            </a:r>
            <a:r>
              <a:rPr lang="es-ES" dirty="0" smtClean="0"/>
              <a:t>(</a:t>
            </a:r>
            <a:r>
              <a:rPr lang="es-ES" dirty="0" err="1" smtClean="0"/>
              <a:t>int</a:t>
            </a:r>
            <a:r>
              <a:rPr lang="es-ES" dirty="0" smtClean="0"/>
              <a:t> i=1;i&lt;10;i++){   </a:t>
            </a:r>
          </a:p>
          <a:p>
            <a:r>
              <a:rPr lang="es-ES" dirty="0" smtClean="0"/>
              <a:t>    </a:t>
            </a:r>
            <a:r>
              <a:rPr lang="es-ES" dirty="0" err="1" smtClean="0"/>
              <a:t>if</a:t>
            </a:r>
            <a:r>
              <a:rPr lang="es-ES" dirty="0" smtClean="0"/>
              <a:t>(i==5</a:t>
            </a:r>
            <a:r>
              <a:rPr lang="es-ES" dirty="0" smtClean="0"/>
              <a:t>){</a:t>
            </a:r>
            <a:endParaRPr lang="es-ES" dirty="0" smtClean="0"/>
          </a:p>
          <a:p>
            <a:r>
              <a:rPr lang="es-ES" dirty="0" smtClean="0"/>
              <a:t>         </a:t>
            </a:r>
            <a:r>
              <a:rPr lang="es-ES" dirty="0" err="1" smtClean="0"/>
              <a:t>continue</a:t>
            </a:r>
            <a:r>
              <a:rPr lang="es-ES" dirty="0" smtClean="0"/>
              <a:t>;</a:t>
            </a:r>
          </a:p>
          <a:p>
            <a:r>
              <a:rPr lang="es-ES" dirty="0" smtClean="0"/>
              <a:t> </a:t>
            </a:r>
            <a:r>
              <a:rPr lang="es-ES" dirty="0" smtClean="0"/>
              <a:t>   }</a:t>
            </a:r>
            <a:r>
              <a:rPr lang="es-ES" dirty="0" smtClean="0"/>
              <a:t> </a:t>
            </a:r>
            <a:endParaRPr lang="es-ES" dirty="0" smtClean="0"/>
          </a:p>
          <a:p>
            <a:r>
              <a:rPr lang="es-ES" dirty="0" smtClean="0"/>
              <a:t>    </a:t>
            </a:r>
            <a:r>
              <a:rPr lang="es-ES" dirty="0" err="1" smtClean="0"/>
              <a:t>System.out.println</a:t>
            </a:r>
            <a:r>
              <a:rPr lang="es-ES" dirty="0" smtClean="0"/>
              <a:t>(i);</a:t>
            </a:r>
          </a:p>
          <a:p>
            <a:r>
              <a:rPr lang="es-ES" dirty="0" smtClean="0"/>
              <a:t>}</a:t>
            </a:r>
            <a:endParaRPr lang="es-ES" dirty="0"/>
          </a:p>
        </p:txBody>
      </p:sp>
      <p:sp>
        <p:nvSpPr>
          <p:cNvPr id="12" name="11 Forma libre"/>
          <p:cNvSpPr/>
          <p:nvPr/>
        </p:nvSpPr>
        <p:spPr>
          <a:xfrm>
            <a:off x="3419872" y="3003798"/>
            <a:ext cx="298939" cy="360485"/>
          </a:xfrm>
          <a:custGeom>
            <a:avLst/>
            <a:gdLst>
              <a:gd name="connsiteX0" fmla="*/ 0 w 298939"/>
              <a:gd name="connsiteY0" fmla="*/ 457200 h 480646"/>
              <a:gd name="connsiteX1" fmla="*/ 228600 w 298939"/>
              <a:gd name="connsiteY1" fmla="*/ 404446 h 480646"/>
              <a:gd name="connsiteX2" fmla="*/ 298939 w 298939"/>
              <a:gd name="connsiteY2" fmla="*/ 0 h 480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8939" h="480646">
                <a:moveTo>
                  <a:pt x="0" y="457200"/>
                </a:moveTo>
                <a:cubicBezTo>
                  <a:pt x="89388" y="468923"/>
                  <a:pt x="178777" y="480646"/>
                  <a:pt x="228600" y="404446"/>
                </a:cubicBezTo>
                <a:cubicBezTo>
                  <a:pt x="278423" y="328246"/>
                  <a:pt x="288681" y="164123"/>
                  <a:pt x="298939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95536" y="339502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Bucles etiquetados</a:t>
            </a: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1059582"/>
            <a:ext cx="8134672" cy="15121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Es posible asignar una etiqueta a una instrucción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for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o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while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 bucles anidados, permite a las instrucciones break o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continue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indicar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el bucle que se quiere abandonar: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Si no se indica etiqueta después de break/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continue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, afectará al bucle más interno.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1043608" y="2355726"/>
            <a:ext cx="76328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externo: </a:t>
            </a:r>
            <a:r>
              <a:rPr lang="es-ES" dirty="0" err="1" smtClean="0"/>
              <a:t>for</a:t>
            </a:r>
            <a:r>
              <a:rPr lang="es-ES" dirty="0" smtClean="0"/>
              <a:t>(..){</a:t>
            </a:r>
          </a:p>
          <a:p>
            <a:r>
              <a:rPr lang="es-ES" dirty="0" smtClean="0"/>
              <a:t>		</a:t>
            </a:r>
            <a:r>
              <a:rPr lang="es-ES" dirty="0" err="1" smtClean="0"/>
              <a:t>while</a:t>
            </a:r>
            <a:r>
              <a:rPr lang="es-ES" dirty="0" smtClean="0"/>
              <a:t>(..){</a:t>
            </a:r>
          </a:p>
          <a:p>
            <a:r>
              <a:rPr lang="es-ES" dirty="0" smtClean="0"/>
              <a:t>			break externo; //sale del bucle principal</a:t>
            </a:r>
          </a:p>
          <a:p>
            <a:r>
              <a:rPr lang="es-ES" dirty="0" smtClean="0"/>
              <a:t>			</a:t>
            </a:r>
          </a:p>
          <a:p>
            <a:r>
              <a:rPr lang="es-ES" dirty="0" smtClean="0"/>
              <a:t>		}</a:t>
            </a:r>
          </a:p>
          <a:p>
            <a:r>
              <a:rPr lang="es-ES" dirty="0" smtClean="0"/>
              <a:t>}</a:t>
            </a:r>
          </a:p>
          <a:p>
            <a:endParaRPr lang="es-ES" dirty="0"/>
          </a:p>
        </p:txBody>
      </p:sp>
      <p:sp>
        <p:nvSpPr>
          <p:cNvPr id="5" name="4 Forma libre"/>
          <p:cNvSpPr/>
          <p:nvPr/>
        </p:nvSpPr>
        <p:spPr>
          <a:xfrm>
            <a:off x="1259632" y="3147814"/>
            <a:ext cx="5081954" cy="685800"/>
          </a:xfrm>
          <a:custGeom>
            <a:avLst/>
            <a:gdLst>
              <a:gd name="connsiteX0" fmla="*/ 4220307 w 5081954"/>
              <a:gd name="connsiteY0" fmla="*/ 0 h 914400"/>
              <a:gd name="connsiteX1" fmla="*/ 4378569 w 5081954"/>
              <a:gd name="connsiteY1" fmla="*/ 422031 h 914400"/>
              <a:gd name="connsiteX2" fmla="*/ 0 w 5081954"/>
              <a:gd name="connsiteY2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81954" h="914400">
                <a:moveTo>
                  <a:pt x="4220307" y="0"/>
                </a:moveTo>
                <a:cubicBezTo>
                  <a:pt x="4651130" y="134815"/>
                  <a:pt x="5081954" y="269631"/>
                  <a:pt x="4378569" y="422031"/>
                </a:cubicBezTo>
                <a:cubicBezTo>
                  <a:pt x="3675185" y="574431"/>
                  <a:pt x="1837592" y="744415"/>
                  <a:pt x="0" y="91440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195486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Ejemplo</a:t>
            </a: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843558"/>
            <a:ext cx="8134672" cy="15121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¿Qué se muestra al ejecutar el siguiente programa?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115616" y="1329612"/>
            <a:ext cx="631844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 smtClean="0"/>
              <a:t>public</a:t>
            </a:r>
            <a:r>
              <a:rPr lang="es-ES" sz="1400" dirty="0" smtClean="0"/>
              <a:t> </a:t>
            </a:r>
            <a:r>
              <a:rPr lang="es-ES" sz="1400" dirty="0" err="1" smtClean="0"/>
              <a:t>class</a:t>
            </a:r>
            <a:r>
              <a:rPr lang="es-ES" sz="1400" dirty="0" smtClean="0"/>
              <a:t> </a:t>
            </a:r>
            <a:r>
              <a:rPr lang="es-ES" sz="1400" dirty="0" err="1" smtClean="0"/>
              <a:t>TestBuclesAnidados</a:t>
            </a:r>
            <a:r>
              <a:rPr lang="es-ES" sz="1400" dirty="0" smtClean="0"/>
              <a:t> {</a:t>
            </a:r>
          </a:p>
          <a:p>
            <a:r>
              <a:rPr lang="en-US" sz="1400" dirty="0" smtClean="0"/>
              <a:t>  public static void main(String[] </a:t>
            </a:r>
            <a:r>
              <a:rPr lang="en-US" sz="1400" dirty="0" err="1" smtClean="0"/>
              <a:t>args</a:t>
            </a:r>
            <a:r>
              <a:rPr lang="en-US" sz="1400" dirty="0" smtClean="0"/>
              <a:t>) {</a:t>
            </a:r>
          </a:p>
          <a:p>
            <a:r>
              <a:rPr lang="es-ES" sz="1400" dirty="0" smtClean="0"/>
              <a:t>    </a:t>
            </a:r>
            <a:r>
              <a:rPr lang="es-ES" sz="1400" dirty="0" err="1" smtClean="0"/>
              <a:t>int</a:t>
            </a:r>
            <a:r>
              <a:rPr lang="es-ES" sz="1400" dirty="0" smtClean="0"/>
              <a:t> a=0,s=0,i=1;</a:t>
            </a:r>
          </a:p>
          <a:p>
            <a:r>
              <a:rPr lang="es-ES" sz="1400" dirty="0" smtClean="0"/>
              <a:t>     principal: </a:t>
            </a:r>
          </a:p>
          <a:p>
            <a:r>
              <a:rPr lang="es-ES" sz="1400" dirty="0" smtClean="0"/>
              <a:t>      </a:t>
            </a:r>
            <a:r>
              <a:rPr lang="es-ES" sz="1400" dirty="0" err="1" smtClean="0"/>
              <a:t>for</a:t>
            </a:r>
            <a:r>
              <a:rPr lang="es-ES" sz="1400" dirty="0" smtClean="0"/>
              <a:t>(;i&lt;10;i++){</a:t>
            </a:r>
          </a:p>
          <a:p>
            <a:r>
              <a:rPr lang="es-ES" sz="1400" dirty="0" smtClean="0"/>
              <a:t>        </a:t>
            </a:r>
            <a:r>
              <a:rPr lang="es-ES" sz="1400" dirty="0" err="1" smtClean="0"/>
              <a:t>while</a:t>
            </a:r>
            <a:r>
              <a:rPr lang="es-ES" sz="1400" dirty="0" smtClean="0"/>
              <a:t>(a&lt;5){</a:t>
            </a:r>
          </a:p>
          <a:p>
            <a:r>
              <a:rPr lang="es-ES" sz="1400" dirty="0" smtClean="0"/>
              <a:t>           a=i++;</a:t>
            </a:r>
          </a:p>
          <a:p>
            <a:r>
              <a:rPr lang="es-ES" sz="1400" dirty="0" smtClean="0"/>
              <a:t>           s=</a:t>
            </a:r>
            <a:r>
              <a:rPr lang="es-ES" sz="1400" dirty="0" err="1" smtClean="0"/>
              <a:t>a+i</a:t>
            </a:r>
            <a:r>
              <a:rPr lang="es-ES" sz="1400" dirty="0" smtClean="0"/>
              <a:t>;</a:t>
            </a:r>
          </a:p>
          <a:p>
            <a:r>
              <a:rPr lang="es-ES" sz="1400" dirty="0" smtClean="0"/>
              <a:t>           </a:t>
            </a:r>
            <a:r>
              <a:rPr lang="es-ES" sz="1400" dirty="0" err="1" smtClean="0"/>
              <a:t>if</a:t>
            </a:r>
            <a:r>
              <a:rPr lang="es-ES" sz="1400" dirty="0" smtClean="0"/>
              <a:t>(s&gt;=10){</a:t>
            </a:r>
          </a:p>
          <a:p>
            <a:r>
              <a:rPr lang="es-ES" sz="1400" dirty="0" smtClean="0"/>
              <a:t>              break principal;</a:t>
            </a:r>
          </a:p>
          <a:p>
            <a:r>
              <a:rPr lang="es-ES" sz="1400" dirty="0" smtClean="0"/>
              <a:t>           }</a:t>
            </a:r>
          </a:p>
          <a:p>
            <a:r>
              <a:rPr lang="es-ES" sz="1400" dirty="0" smtClean="0"/>
              <a:t>         }</a:t>
            </a:r>
          </a:p>
          <a:p>
            <a:r>
              <a:rPr lang="es-ES" sz="1400" dirty="0" smtClean="0"/>
              <a:t>       }</a:t>
            </a:r>
          </a:p>
          <a:p>
            <a:r>
              <a:rPr lang="es-ES" sz="1400" dirty="0" smtClean="0"/>
              <a:t>       </a:t>
            </a:r>
            <a:r>
              <a:rPr lang="es-ES" sz="1400" dirty="0" err="1" smtClean="0"/>
              <a:t>System.out.println</a:t>
            </a:r>
            <a:r>
              <a:rPr lang="es-ES" sz="1400" dirty="0" smtClean="0"/>
              <a:t>(i+":"+a+":"+s);</a:t>
            </a:r>
          </a:p>
          <a:p>
            <a:r>
              <a:rPr lang="es-ES" sz="1400" dirty="0" smtClean="0"/>
              <a:t>   }</a:t>
            </a:r>
          </a:p>
          <a:p>
            <a:r>
              <a:rPr lang="es-ES" sz="1400" dirty="0" smtClean="0"/>
              <a:t>}</a:t>
            </a:r>
          </a:p>
        </p:txBody>
      </p:sp>
      <p:sp>
        <p:nvSpPr>
          <p:cNvPr id="5" name="4 Llamada rectangular"/>
          <p:cNvSpPr/>
          <p:nvPr/>
        </p:nvSpPr>
        <p:spPr>
          <a:xfrm>
            <a:off x="5436096" y="2571750"/>
            <a:ext cx="2016224" cy="720080"/>
          </a:xfrm>
          <a:prstGeom prst="wedgeRectCallout">
            <a:avLst>
              <a:gd name="adj1" fmla="val -138486"/>
              <a:gd name="adj2" fmla="val 136115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5436096" y="2643758"/>
            <a:ext cx="2088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  <a:spcAft>
                <a:spcPts val="1200"/>
              </a:spcAft>
              <a:defRPr/>
            </a:pPr>
            <a:r>
              <a:rPr lang="es-ES" b="1" dirty="0" smtClean="0"/>
              <a:t>El resultado es 6:5:11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3031458" y="2466692"/>
            <a:ext cx="928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a=i;</a:t>
            </a:r>
          </a:p>
          <a:p>
            <a:r>
              <a:rPr lang="es-ES" dirty="0" smtClean="0"/>
              <a:t>i=i+1;</a:t>
            </a:r>
            <a:endParaRPr lang="es-ES" dirty="0"/>
          </a:p>
        </p:txBody>
      </p:sp>
      <p:sp>
        <p:nvSpPr>
          <p:cNvPr id="9" name="8 Flecha derecha"/>
          <p:cNvSpPr/>
          <p:nvPr/>
        </p:nvSpPr>
        <p:spPr>
          <a:xfrm>
            <a:off x="2571736" y="2714626"/>
            <a:ext cx="357190" cy="142876"/>
          </a:xfrm>
          <a:prstGeom prst="rightArrow">
            <a:avLst/>
          </a:prstGeom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Abrir llave"/>
          <p:cNvSpPr/>
          <p:nvPr/>
        </p:nvSpPr>
        <p:spPr>
          <a:xfrm>
            <a:off x="3000364" y="2571750"/>
            <a:ext cx="71438" cy="4286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12675</TotalTime>
  <Words>256</Words>
  <Application>Microsoft Office PowerPoint</Application>
  <PresentationFormat>Presentación en pantalla (16:9)</PresentationFormat>
  <Paragraphs>80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Concurrencia</vt:lpstr>
      <vt:lpstr>Instrucciones break y continue</vt:lpstr>
      <vt:lpstr>Diapositiva 2</vt:lpstr>
      <vt:lpstr>Diapositiva 3</vt:lpstr>
      <vt:lpstr>Diapositiva 4</vt:lpstr>
      <vt:lpstr>Diapositiva 5</vt:lpstr>
      <vt:lpstr>Diapositiva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AngularJS 2</dc:title>
  <dc:creator>antonio martin</dc:creator>
  <cp:lastModifiedBy>Antonio</cp:lastModifiedBy>
  <cp:revision>102</cp:revision>
  <dcterms:created xsi:type="dcterms:W3CDTF">2016-05-07T10:27:15Z</dcterms:created>
  <dcterms:modified xsi:type="dcterms:W3CDTF">2021-09-18T15:31:54Z</dcterms:modified>
</cp:coreProperties>
</file>