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/>
          <a:lstStyle/>
          <a:p>
            <a:pPr algn="ctr"/>
            <a:r>
              <a:rPr lang="es-ES" dirty="0" err="1" smtClean="0"/>
              <a:t>Arrays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Conjunto de datos de un mismo tipo a los que se accede mediante una única variable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Cada dato tiene asociado un índice dentro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empezando por la posición 0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es una estructura de datos estática, una vez definido su tamaño no se puede modificar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enteros de tamaño 10, apuntado por la variable v: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23928" y="4279617"/>
            <a:ext cx="4248472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4355976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788024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220072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5652120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084168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516216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7380312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6948264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7812360" y="4279617"/>
            <a:ext cx="0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995936" y="42796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355976" y="42796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52120" y="42796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12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220072" y="42796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516216" y="42796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084168" y="42796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948264" y="42796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380312" y="42796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860032" y="42796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812360" y="42796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923928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355976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88024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220072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652120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084168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516216" y="40026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948264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380312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740352" y="4009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9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771800" y="46506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</a:t>
            </a:r>
            <a:endParaRPr lang="es-ES" dirty="0"/>
          </a:p>
        </p:txBody>
      </p:sp>
      <p:cxnSp>
        <p:nvCxnSpPr>
          <p:cNvPr id="40" name="39 Conector recto de flecha"/>
          <p:cNvCxnSpPr/>
          <p:nvPr/>
        </p:nvCxnSpPr>
        <p:spPr>
          <a:xfrm flipV="1">
            <a:off x="3059832" y="4488672"/>
            <a:ext cx="79208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49493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Declaración e instanciación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897564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3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Declaración: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Instanciación.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se crea como cualquier objeto a través del operador new, indicando entre los corchetes el tamaño: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Cada posición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se inicializa con el valor por defecto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15616" y="1221600"/>
            <a:ext cx="756084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 datos; //Si es variable atributo se inicializa a</a:t>
            </a:r>
          </a:p>
          <a:p>
            <a:r>
              <a:rPr lang="es-ES" dirty="0" smtClean="0"/>
              <a:t>	      // </a:t>
            </a:r>
            <a:r>
              <a:rPr lang="es-ES" dirty="0" err="1" smtClean="0"/>
              <a:t>null</a:t>
            </a:r>
            <a:r>
              <a:rPr lang="es-ES" dirty="0" smtClean="0"/>
              <a:t>, si es local no se inicializa por defecto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vals[]; //los corchetes se pueden poner después de la variable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n[3]; //ojo, en la declaración </a:t>
            </a:r>
            <a:r>
              <a:rPr lang="es-ES" b="1" dirty="0" smtClean="0"/>
              <a:t>no se puede indicar el tamaño</a:t>
            </a:r>
          </a:p>
          <a:p>
            <a:r>
              <a:rPr lang="es-ES" b="1" dirty="0" smtClean="0"/>
              <a:t>	 </a:t>
            </a:r>
            <a:r>
              <a:rPr lang="es-ES" dirty="0" smtClean="0"/>
              <a:t>//</a:t>
            </a:r>
            <a:r>
              <a:rPr lang="es-ES" b="1" dirty="0" smtClean="0"/>
              <a:t> error de compilación</a:t>
            </a:r>
            <a:r>
              <a:rPr lang="es-ES" dirty="0" smtClean="0"/>
              <a:t>!!</a:t>
            </a:r>
          </a:p>
          <a:p>
            <a:endParaRPr lang="es-ES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971600" y="3448620"/>
            <a:ext cx="6912768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datos=new </a:t>
            </a:r>
            <a:r>
              <a:rPr lang="es-ES" dirty="0" err="1" smtClean="0"/>
              <a:t>int</a:t>
            </a:r>
            <a:r>
              <a:rPr lang="es-ES" dirty="0" smtClean="0"/>
              <a:t>[10]; //</a:t>
            </a:r>
            <a:r>
              <a:rPr lang="es-ES" dirty="0" err="1" smtClean="0"/>
              <a:t>array</a:t>
            </a:r>
            <a:r>
              <a:rPr lang="es-ES" dirty="0" smtClean="0"/>
              <a:t> de 10 enteros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[] s=new </a:t>
            </a:r>
            <a:r>
              <a:rPr lang="es-ES" dirty="0" err="1" smtClean="0"/>
              <a:t>int</a:t>
            </a:r>
            <a:r>
              <a:rPr lang="es-ES" dirty="0" smtClean="0"/>
              <a:t>[20]; //declaración e </a:t>
            </a:r>
            <a:r>
              <a:rPr lang="es-ES" dirty="0" err="1" smtClean="0"/>
              <a:t>instanciaón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971600" y="4578682"/>
            <a:ext cx="6912768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System.out.println</a:t>
            </a:r>
            <a:r>
              <a:rPr lang="es-ES" dirty="0" smtClean="0"/>
              <a:t>(datos[0]); //muestra al valor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elementos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y creación abreviada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401620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Acceso a elementos: Se accede con el nombre de la variable y se indica entre corchetes el índice del elemento</a:t>
            </a:r>
          </a:p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 declarar, instanciar e inicializar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en una misma instrucción: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 de forma más abreviada: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59632" y="2050271"/>
            <a:ext cx="7848872" cy="116955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datos[] </a:t>
            </a:r>
            <a:r>
              <a:rPr lang="es-ES" sz="1400" dirty="0" err="1" smtClean="0"/>
              <a:t>int</a:t>
            </a:r>
            <a:r>
              <a:rPr lang="es-ES" sz="1400" dirty="0" smtClean="0"/>
              <a:t>=new </a:t>
            </a:r>
            <a:r>
              <a:rPr lang="es-ES" sz="1400" dirty="0" err="1" smtClean="0"/>
              <a:t>int</a:t>
            </a:r>
            <a:r>
              <a:rPr lang="es-ES" sz="1400" dirty="0" smtClean="0"/>
              <a:t>[10];</a:t>
            </a:r>
          </a:p>
          <a:p>
            <a:r>
              <a:rPr lang="es-ES" sz="1400" dirty="0" smtClean="0"/>
              <a:t>datos[0]=15;</a:t>
            </a:r>
          </a:p>
          <a:p>
            <a:r>
              <a:rPr lang="es-ES" sz="1400" dirty="0" smtClean="0"/>
              <a:t>datos[10]=2; //si se intenta acceder fuera de los límites de </a:t>
            </a:r>
            <a:r>
              <a:rPr lang="es-ES" sz="1400" dirty="0" err="1" smtClean="0"/>
              <a:t>array</a:t>
            </a:r>
            <a:endParaRPr lang="es-ES" sz="1400" dirty="0" smtClean="0"/>
          </a:p>
          <a:p>
            <a:r>
              <a:rPr lang="es-ES" sz="1400" dirty="0" smtClean="0"/>
              <a:t>	         //se produce una </a:t>
            </a:r>
            <a:r>
              <a:rPr lang="es-ES" sz="1400" dirty="0" err="1" smtClean="0"/>
              <a:t>ArrayIndexOutOfBoundsException</a:t>
            </a:r>
            <a:endParaRPr lang="es-ES" sz="1400" dirty="0" smtClean="0"/>
          </a:p>
          <a:p>
            <a:endParaRPr lang="es-ES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979712" y="3579862"/>
            <a:ext cx="4608512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 valores=new </a:t>
            </a:r>
            <a:r>
              <a:rPr lang="es-ES" dirty="0" err="1" smtClean="0"/>
              <a:t>int</a:t>
            </a:r>
            <a:r>
              <a:rPr lang="es-ES" dirty="0" smtClean="0"/>
              <a:t>[]{3,5,20,11};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419872" y="4515966"/>
            <a:ext cx="4608512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 valores={3,5,20,11};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son objetos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221600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un objeto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545636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metodo</a:t>
            </a:r>
            <a:r>
              <a:rPr lang="es-ES" dirty="0" smtClean="0"/>
              <a:t>(){</a:t>
            </a:r>
          </a:p>
          <a:p>
            <a:pPr lvl="1"/>
            <a:r>
              <a:rPr lang="es-ES" dirty="0" err="1" smtClean="0"/>
              <a:t>int</a:t>
            </a:r>
            <a:r>
              <a:rPr lang="es-ES" dirty="0" smtClean="0"/>
              <a:t>[] datos=new </a:t>
            </a:r>
            <a:r>
              <a:rPr lang="es-ES" dirty="0" err="1" smtClean="0"/>
              <a:t>int</a:t>
            </a:r>
            <a:r>
              <a:rPr lang="es-ES" dirty="0" smtClean="0"/>
              <a:t>[5];</a:t>
            </a:r>
          </a:p>
          <a:p>
            <a:pPr lvl="1"/>
            <a:r>
              <a:rPr lang="es-ES" dirty="0" smtClean="0"/>
              <a:t>guardar(datos);</a:t>
            </a:r>
          </a:p>
          <a:p>
            <a:pPr lvl="1"/>
            <a:r>
              <a:rPr lang="es-ES" dirty="0" err="1" smtClean="0"/>
              <a:t>System.out.println</a:t>
            </a:r>
            <a:r>
              <a:rPr lang="es-ES" dirty="0" smtClean="0"/>
              <a:t>(datos[0]); //muestra 10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void</a:t>
            </a:r>
            <a:r>
              <a:rPr lang="es-ES" dirty="0" smtClean="0"/>
              <a:t> guardar(</a:t>
            </a:r>
            <a:r>
              <a:rPr lang="es-ES" dirty="0" err="1" smtClean="0"/>
              <a:t>int</a:t>
            </a:r>
            <a:r>
              <a:rPr lang="es-ES" dirty="0" smtClean="0"/>
              <a:t>[] valores){</a:t>
            </a:r>
          </a:p>
          <a:p>
            <a:r>
              <a:rPr lang="es-ES" dirty="0" smtClean="0"/>
              <a:t>       valores[0]=10;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4355976" y="3489852"/>
            <a:ext cx="3528392" cy="7560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823194" y="3678248"/>
            <a:ext cx="2520280" cy="378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5327250" y="3678248"/>
            <a:ext cx="0" cy="37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5831306" y="3678248"/>
            <a:ext cx="0" cy="37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335362" y="3678248"/>
            <a:ext cx="0" cy="37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839418" y="3678248"/>
            <a:ext cx="0" cy="37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627784" y="392190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3707904" y="446196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483768" y="357986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419872" y="41559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valores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843808" y="3867894"/>
            <a:ext cx="1800200" cy="1620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3923928" y="3921900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801276" y="37238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Tamaño de un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221600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dispone de la propiedad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length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permite conocer en cada momento el tamaño del mismo: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posición del último elemento siempre será length-1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99592" y="1870978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 data=new </a:t>
            </a:r>
            <a:r>
              <a:rPr lang="es-ES" dirty="0" err="1" smtClean="0"/>
              <a:t>int</a:t>
            </a:r>
            <a:r>
              <a:rPr lang="es-ES" dirty="0" smtClean="0"/>
              <a:t>[10];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  <a:r>
              <a:rPr lang="es-ES" dirty="0" err="1" smtClean="0"/>
              <a:t>data.length</a:t>
            </a:r>
            <a:r>
              <a:rPr lang="es-ES" dirty="0" smtClean="0"/>
              <a:t>); //muestra10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Recorrido de un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puede utilizar un bucle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estándar: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el acceso es para lectura: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87624" y="1419622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 datos=new </a:t>
            </a:r>
            <a:r>
              <a:rPr lang="es-ES" dirty="0" err="1" smtClean="0"/>
              <a:t>int</a:t>
            </a:r>
            <a:r>
              <a:rPr lang="es-ES" dirty="0" smtClean="0"/>
              <a:t>[10];</a:t>
            </a:r>
          </a:p>
          <a:p>
            <a:r>
              <a:rPr lang="es-ES" dirty="0" smtClean="0"/>
              <a:t>//almacena los 10 primeros números pares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i=0;i&lt;</a:t>
            </a:r>
            <a:r>
              <a:rPr lang="es-ES" dirty="0" err="1" smtClean="0"/>
              <a:t>datos.length;i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    datos[i]=i*2;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187624" y="3435846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//muestra el contenido del </a:t>
            </a:r>
            <a:r>
              <a:rPr lang="es-ES" dirty="0" err="1" smtClean="0"/>
              <a:t>array</a:t>
            </a:r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n:datos){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System.out.println</a:t>
            </a:r>
            <a:r>
              <a:rPr lang="es-ES" dirty="0" smtClean="0"/>
              <a:t>(n);</a:t>
            </a:r>
          </a:p>
          <a:p>
            <a:r>
              <a:rPr lang="es-E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10139</TotalTime>
  <Words>382</Words>
  <Application>Microsoft Office PowerPoint</Application>
  <PresentationFormat>Presentación en pantalla (16:9)</PresentationFormat>
  <Paragraphs>98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Arrays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99</cp:revision>
  <dcterms:created xsi:type="dcterms:W3CDTF">2016-05-07T10:27:15Z</dcterms:created>
  <dcterms:modified xsi:type="dcterms:W3CDTF">2020-07-01T10:08:20Z</dcterms:modified>
</cp:coreProperties>
</file>