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5" r:id="rId4"/>
    <p:sldId id="259" r:id="rId5"/>
    <p:sldId id="264" r:id="rId6"/>
    <p:sldId id="266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99" autoAdjust="0"/>
  </p:normalViewPr>
  <p:slideViewPr>
    <p:cSldViewPr>
      <p:cViewPr varScale="1">
        <p:scale>
          <a:sx n="139" d="100"/>
          <a:sy n="139" d="100"/>
        </p:scale>
        <p:origin x="-83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23/10/2020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/>
          <a:lstStyle/>
          <a:p>
            <a:pPr algn="ctr"/>
            <a:r>
              <a:rPr lang="es-ES" dirty="0" err="1" smtClean="0"/>
              <a:t>Arrays</a:t>
            </a:r>
            <a:r>
              <a:rPr lang="es-ES" dirty="0" smtClean="0"/>
              <a:t> multidimensionales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167594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pueden crear en Java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varias dimensiones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Para crear el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se asigna tamaño a las dos dimensiones: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acceso a los elementos se realiza con un índice por dimensión: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971600" y="1545636"/>
            <a:ext cx="7560840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[][] </a:t>
            </a:r>
            <a:r>
              <a:rPr lang="es-ES" dirty="0" err="1" smtClean="0"/>
              <a:t>ar</a:t>
            </a:r>
            <a:r>
              <a:rPr lang="es-ES" dirty="0" smtClean="0"/>
              <a:t>;// </a:t>
            </a:r>
            <a:r>
              <a:rPr lang="es-ES" dirty="0" err="1" smtClean="0"/>
              <a:t>array</a:t>
            </a:r>
            <a:r>
              <a:rPr lang="es-ES" dirty="0" smtClean="0"/>
              <a:t> de dos dimensiones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[]ar1[]; //también </a:t>
            </a:r>
            <a:r>
              <a:rPr lang="es-ES" dirty="0" err="1" smtClean="0"/>
              <a:t>array</a:t>
            </a:r>
            <a:r>
              <a:rPr lang="es-ES" dirty="0" smtClean="0"/>
              <a:t> de dos dimensiones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[][][] ar2; //</a:t>
            </a:r>
            <a:r>
              <a:rPr lang="es-ES" dirty="0" err="1" smtClean="0"/>
              <a:t>array</a:t>
            </a:r>
            <a:r>
              <a:rPr lang="es-ES" dirty="0" smtClean="0"/>
              <a:t> de tres dimensiones</a:t>
            </a:r>
          </a:p>
          <a:p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899592" y="3075806"/>
            <a:ext cx="7560840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ar1=new </a:t>
            </a:r>
            <a:r>
              <a:rPr lang="es-ES" dirty="0" err="1" smtClean="0"/>
              <a:t>int</a:t>
            </a:r>
            <a:r>
              <a:rPr lang="es-ES" dirty="0" smtClean="0"/>
              <a:t>[3][4]; //</a:t>
            </a:r>
            <a:r>
              <a:rPr lang="es-ES" dirty="0" err="1" smtClean="0"/>
              <a:t>array</a:t>
            </a:r>
            <a:r>
              <a:rPr lang="es-ES" dirty="0" smtClean="0"/>
              <a:t> de 12 elementos</a:t>
            </a:r>
          </a:p>
          <a:p>
            <a:r>
              <a:rPr lang="es-ES" dirty="0" smtClean="0"/>
              <a:t>ar2=new </a:t>
            </a:r>
            <a:r>
              <a:rPr lang="es-ES" dirty="0" err="1" smtClean="0"/>
              <a:t>int</a:t>
            </a:r>
            <a:r>
              <a:rPr lang="es-ES" dirty="0" smtClean="0"/>
              <a:t>[2][5][10]; //</a:t>
            </a:r>
            <a:r>
              <a:rPr lang="es-ES" dirty="0" err="1" smtClean="0"/>
              <a:t>array</a:t>
            </a:r>
            <a:r>
              <a:rPr lang="es-ES" dirty="0" smtClean="0"/>
              <a:t> de 100 elementos </a:t>
            </a:r>
          </a:p>
          <a:p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483768" y="4240708"/>
            <a:ext cx="3240360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ar1[1][2]=23; </a:t>
            </a:r>
          </a:p>
          <a:p>
            <a:r>
              <a:rPr lang="es-ES" dirty="0" smtClean="0"/>
              <a:t>ar2[0][3][0]=8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Recorrido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pueden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estándar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 con un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each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971600" y="1419622"/>
            <a:ext cx="756084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[][] </a:t>
            </a:r>
            <a:r>
              <a:rPr lang="es-ES" dirty="0" err="1" smtClean="0"/>
              <a:t>nums</a:t>
            </a:r>
            <a:r>
              <a:rPr lang="es-ES" dirty="0" smtClean="0"/>
              <a:t>=new </a:t>
            </a:r>
            <a:r>
              <a:rPr lang="es-ES" dirty="0" err="1" smtClean="0"/>
              <a:t>int</a:t>
            </a:r>
            <a:r>
              <a:rPr lang="es-ES" dirty="0" smtClean="0"/>
              <a:t>[5][7];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i=0;i&lt;</a:t>
            </a:r>
            <a:r>
              <a:rPr lang="es-ES" dirty="0" err="1" smtClean="0"/>
              <a:t>nums.length;i</a:t>
            </a:r>
            <a:r>
              <a:rPr lang="es-ES" dirty="0" smtClean="0"/>
              <a:t>++){ //longitud primera dimensión</a:t>
            </a:r>
          </a:p>
          <a:p>
            <a:r>
              <a:rPr lang="es-ES" dirty="0" smtClean="0"/>
              <a:t>         </a:t>
            </a:r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k=0;k&lt;</a:t>
            </a:r>
            <a:r>
              <a:rPr lang="es-ES" dirty="0" err="1" smtClean="0"/>
              <a:t>nums</a:t>
            </a:r>
            <a:r>
              <a:rPr lang="es-ES" dirty="0" smtClean="0"/>
              <a:t>[i].</a:t>
            </a:r>
            <a:r>
              <a:rPr lang="es-ES" dirty="0" err="1" smtClean="0"/>
              <a:t>length;k</a:t>
            </a:r>
            <a:r>
              <a:rPr lang="es-ES" dirty="0" smtClean="0"/>
              <a:t>++){</a:t>
            </a:r>
          </a:p>
          <a:p>
            <a:r>
              <a:rPr lang="es-ES" dirty="0" smtClean="0"/>
              <a:t>                </a:t>
            </a:r>
            <a:r>
              <a:rPr lang="es-ES" dirty="0" err="1" smtClean="0"/>
              <a:t>System.out.println</a:t>
            </a:r>
            <a:r>
              <a:rPr lang="es-ES" dirty="0" smtClean="0"/>
              <a:t>(</a:t>
            </a:r>
            <a:r>
              <a:rPr lang="es-ES" dirty="0" err="1" smtClean="0"/>
              <a:t>nums</a:t>
            </a:r>
            <a:r>
              <a:rPr lang="es-ES" dirty="0" smtClean="0"/>
              <a:t>[i][k]);   </a:t>
            </a:r>
          </a:p>
          <a:p>
            <a:r>
              <a:rPr lang="es-ES" dirty="0" smtClean="0"/>
              <a:t>         }</a:t>
            </a:r>
          </a:p>
          <a:p>
            <a:r>
              <a:rPr lang="es-ES" dirty="0" smtClean="0"/>
              <a:t> }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979712" y="3435846"/>
            <a:ext cx="5112568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[][] </a:t>
            </a:r>
            <a:r>
              <a:rPr lang="es-ES" dirty="0" err="1" smtClean="0"/>
              <a:t>nums</a:t>
            </a:r>
            <a:r>
              <a:rPr lang="es-ES" dirty="0" smtClean="0"/>
              <a:t>=new </a:t>
            </a:r>
            <a:r>
              <a:rPr lang="es-ES" dirty="0" err="1" smtClean="0"/>
              <a:t>int</a:t>
            </a:r>
            <a:r>
              <a:rPr lang="es-ES" dirty="0" smtClean="0"/>
              <a:t>[5][7];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[] n:nums){ </a:t>
            </a:r>
          </a:p>
          <a:p>
            <a:r>
              <a:rPr lang="es-ES" dirty="0" smtClean="0"/>
              <a:t>         </a:t>
            </a:r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s:n){</a:t>
            </a:r>
          </a:p>
          <a:p>
            <a:r>
              <a:rPr lang="es-ES" dirty="0" smtClean="0"/>
              <a:t>                </a:t>
            </a:r>
            <a:r>
              <a:rPr lang="es-ES" dirty="0" err="1" smtClean="0"/>
              <a:t>System.out.println</a:t>
            </a:r>
            <a:r>
              <a:rPr lang="es-ES" dirty="0" smtClean="0"/>
              <a:t>(s); </a:t>
            </a:r>
          </a:p>
          <a:p>
            <a:r>
              <a:rPr lang="es-ES" dirty="0" smtClean="0"/>
              <a:t>         }</a:t>
            </a:r>
          </a:p>
          <a:p>
            <a:r>
              <a:rPr lang="es-ES" dirty="0" smtClean="0"/>
              <a:t> 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49493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irregulares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897564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 la hora de crear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multidimensional, se pueden dejar las ultimas dimensiones sin asignar tamaño:</a:t>
            </a:r>
          </a:p>
          <a:p>
            <a:pPr lvl="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 cada posición definida se le puede asignar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tantas dimensiones como queden sin tamaño: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99592" y="1526470"/>
            <a:ext cx="7920880" cy="147732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[][] d=new </a:t>
            </a:r>
            <a:r>
              <a:rPr lang="es-ES" dirty="0" err="1" smtClean="0"/>
              <a:t>int</a:t>
            </a:r>
            <a:r>
              <a:rPr lang="es-ES" dirty="0" smtClean="0"/>
              <a:t>[5][];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[][][] n=new </a:t>
            </a:r>
            <a:r>
              <a:rPr lang="es-ES" dirty="0" err="1" smtClean="0"/>
              <a:t>int</a:t>
            </a:r>
            <a:r>
              <a:rPr lang="es-ES" dirty="0" smtClean="0"/>
              <a:t>[4][][];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[][][] v=new </a:t>
            </a:r>
            <a:r>
              <a:rPr lang="es-ES" dirty="0" err="1" smtClean="0"/>
              <a:t>int</a:t>
            </a:r>
            <a:r>
              <a:rPr lang="es-ES" dirty="0" smtClean="0"/>
              <a:t>[2][10][];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[][][] h=new </a:t>
            </a:r>
            <a:r>
              <a:rPr lang="es-ES" dirty="0" err="1" smtClean="0"/>
              <a:t>int</a:t>
            </a:r>
            <a:r>
              <a:rPr lang="es-ES" dirty="0" smtClean="0"/>
              <a:t>[6][][4]; //error de compilación, no se pueden dejar</a:t>
            </a:r>
          </a:p>
          <a:p>
            <a:r>
              <a:rPr lang="es-ES" dirty="0" smtClean="0"/>
              <a:t>		// dimensiones intermedias sin asignar tamaño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275856" y="3723878"/>
            <a:ext cx="3816424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d[0]=new </a:t>
            </a:r>
            <a:r>
              <a:rPr lang="es-ES" dirty="0" err="1" smtClean="0"/>
              <a:t>int</a:t>
            </a:r>
            <a:r>
              <a:rPr lang="es-ES" dirty="0" smtClean="0"/>
              <a:t>[4];</a:t>
            </a:r>
          </a:p>
          <a:p>
            <a:r>
              <a:rPr lang="es-ES" dirty="0" smtClean="0"/>
              <a:t>d[2]=new </a:t>
            </a:r>
            <a:r>
              <a:rPr lang="es-ES" dirty="0" err="1" smtClean="0"/>
              <a:t>int</a:t>
            </a:r>
            <a:r>
              <a:rPr lang="es-ES" dirty="0" smtClean="0"/>
              <a:t>[7];</a:t>
            </a:r>
          </a:p>
          <a:p>
            <a:r>
              <a:rPr lang="es-ES" dirty="0" smtClean="0"/>
              <a:t>n[1]=new </a:t>
            </a:r>
            <a:r>
              <a:rPr lang="es-ES" dirty="0" err="1" smtClean="0"/>
              <a:t>int</a:t>
            </a:r>
            <a:r>
              <a:rPr lang="es-ES" dirty="0" smtClean="0"/>
              <a:t>[4][2];</a:t>
            </a:r>
          </a:p>
          <a:p>
            <a:r>
              <a:rPr lang="es-ES" dirty="0" smtClean="0"/>
              <a:t>v[0][0]=new </a:t>
            </a:r>
            <a:r>
              <a:rPr lang="es-ES" dirty="0" err="1" smtClean="0"/>
              <a:t>int</a:t>
            </a:r>
            <a:r>
              <a:rPr lang="es-ES" dirty="0" smtClean="0"/>
              <a:t>[6];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15566"/>
            <a:ext cx="8604448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Dados los siguientes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Las siguientes instrucciones son correctas: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Las siguientes instrucciones son incorrectas (error compilación):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99592" y="1275606"/>
            <a:ext cx="3744416" cy="13234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int</a:t>
            </a:r>
            <a:r>
              <a:rPr lang="es-ES" sz="1600" dirty="0" smtClean="0"/>
              <a:t>[] a=new </a:t>
            </a:r>
            <a:r>
              <a:rPr lang="es-ES" sz="1600" dirty="0" err="1" smtClean="0"/>
              <a:t>int</a:t>
            </a:r>
            <a:r>
              <a:rPr lang="es-ES" sz="1600" dirty="0" smtClean="0"/>
              <a:t>[10];</a:t>
            </a:r>
          </a:p>
          <a:p>
            <a:r>
              <a:rPr lang="es-ES" sz="1600" dirty="0" err="1" smtClean="0"/>
              <a:t>long</a:t>
            </a:r>
            <a:r>
              <a:rPr lang="es-ES" sz="1600" dirty="0" smtClean="0"/>
              <a:t>[][] b= new </a:t>
            </a:r>
            <a:r>
              <a:rPr lang="es-ES" sz="1600" dirty="0" err="1" smtClean="0"/>
              <a:t>long</a:t>
            </a:r>
            <a:r>
              <a:rPr lang="es-ES" sz="1600" dirty="0" smtClean="0"/>
              <a:t>[2][3];</a:t>
            </a:r>
          </a:p>
          <a:p>
            <a:r>
              <a:rPr lang="es-ES" sz="1600" dirty="0" err="1" smtClean="0"/>
              <a:t>int</a:t>
            </a:r>
            <a:r>
              <a:rPr lang="es-ES" sz="1600" dirty="0" smtClean="0"/>
              <a:t>[][] c=new </a:t>
            </a:r>
            <a:r>
              <a:rPr lang="es-ES" sz="1600" dirty="0" err="1" smtClean="0"/>
              <a:t>int</a:t>
            </a:r>
            <a:r>
              <a:rPr lang="es-ES" sz="1600" dirty="0" smtClean="0"/>
              <a:t>[3][];</a:t>
            </a:r>
          </a:p>
          <a:p>
            <a:r>
              <a:rPr lang="es-ES" sz="1600" dirty="0" err="1" smtClean="0"/>
              <a:t>long</a:t>
            </a:r>
            <a:r>
              <a:rPr lang="es-ES" sz="1600" dirty="0" smtClean="0"/>
              <a:t>[] d[][]=</a:t>
            </a:r>
            <a:r>
              <a:rPr lang="es-ES" sz="1600" dirty="0" smtClean="0"/>
              <a:t>new </a:t>
            </a:r>
            <a:r>
              <a:rPr lang="es-ES" sz="1600" dirty="0" err="1" smtClean="0"/>
              <a:t>long</a:t>
            </a:r>
            <a:r>
              <a:rPr lang="es-ES" sz="1600" dirty="0" smtClean="0"/>
              <a:t>[5][][];</a:t>
            </a:r>
          </a:p>
          <a:p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979712" y="2859782"/>
            <a:ext cx="2952328" cy="95410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b[0][0]=a[1];</a:t>
            </a:r>
          </a:p>
          <a:p>
            <a:r>
              <a:rPr lang="es-ES" sz="1400" dirty="0" smtClean="0"/>
              <a:t>c[1]=a;</a:t>
            </a:r>
          </a:p>
          <a:p>
            <a:r>
              <a:rPr lang="es-ES" sz="1400" dirty="0" smtClean="0"/>
              <a:t>d[0]=b;</a:t>
            </a:r>
          </a:p>
          <a:p>
            <a:endParaRPr lang="es-ES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376264" y="3851632"/>
            <a:ext cx="7668344" cy="16004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c[0][0]=a[1]; //no se ha dado tamaño a la segunda dimensión</a:t>
            </a:r>
          </a:p>
          <a:p>
            <a:r>
              <a:rPr lang="es-ES" sz="1400" dirty="0" smtClean="0"/>
              <a:t>c[2]=a[3]; //en la primera dimensión de c se debe asignar un </a:t>
            </a:r>
            <a:r>
              <a:rPr lang="es-ES" sz="1400" dirty="0" err="1" smtClean="0"/>
              <a:t>array</a:t>
            </a:r>
            <a:endParaRPr lang="es-ES" sz="1400" dirty="0" smtClean="0"/>
          </a:p>
          <a:p>
            <a:r>
              <a:rPr lang="es-ES" sz="1400" dirty="0" smtClean="0"/>
              <a:t>d[1]=a; //tiene que ser </a:t>
            </a:r>
            <a:r>
              <a:rPr lang="es-ES" sz="1400" dirty="0" err="1" smtClean="0"/>
              <a:t>array</a:t>
            </a:r>
            <a:r>
              <a:rPr lang="es-ES" sz="1400" dirty="0" smtClean="0"/>
              <a:t> de dos dimensiones</a:t>
            </a:r>
          </a:p>
          <a:p>
            <a:r>
              <a:rPr lang="es-ES" sz="1400" dirty="0" smtClean="0"/>
              <a:t>d[0]=c; //misma dimensión, pero un </a:t>
            </a:r>
            <a:r>
              <a:rPr lang="es-ES" sz="1400" dirty="0" err="1" smtClean="0"/>
              <a:t>array</a:t>
            </a:r>
            <a:r>
              <a:rPr lang="es-ES" sz="1400" dirty="0" smtClean="0"/>
              <a:t> de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</a:p>
          <a:p>
            <a:r>
              <a:rPr lang="es-ES" sz="1400" b="1" dirty="0" smtClean="0"/>
              <a:t>            </a:t>
            </a:r>
            <a:r>
              <a:rPr lang="es-ES" sz="1400" dirty="0" smtClean="0"/>
              <a:t>//</a:t>
            </a:r>
            <a:r>
              <a:rPr lang="es-ES" sz="1400" b="1" dirty="0" smtClean="0"/>
              <a:t>no</a:t>
            </a:r>
            <a:r>
              <a:rPr lang="es-ES" sz="1400" dirty="0" smtClean="0"/>
              <a:t> se puede asignara una variable </a:t>
            </a:r>
            <a:r>
              <a:rPr lang="es-ES" sz="1400" dirty="0" err="1" smtClean="0"/>
              <a:t>array</a:t>
            </a:r>
            <a:r>
              <a:rPr lang="es-ES" sz="1400" dirty="0" smtClean="0"/>
              <a:t> de </a:t>
            </a:r>
            <a:r>
              <a:rPr lang="es-ES" sz="1400" dirty="0" err="1" smtClean="0"/>
              <a:t>long</a:t>
            </a:r>
            <a:endParaRPr lang="es-ES" sz="1400" dirty="0" smtClean="0"/>
          </a:p>
          <a:p>
            <a:endParaRPr lang="es-ES" sz="1400" dirty="0" smtClean="0"/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49493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Creación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abreviada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005576"/>
            <a:ext cx="8604448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Igual que con los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una dimensión,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multidimensional puede declararse, crearse e inicializarse en una única instrucción: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pueden dejar las últimas dimensiones sin asignar tamaño e inicializarlas después: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15616" y="2069435"/>
            <a:ext cx="4956582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[][] datos={{3,5,8,3},{8,2,1</a:t>
            </a:r>
            <a:r>
              <a:rPr lang="es-ES" dirty="0" smtClean="0"/>
              <a:t>},{1,6}};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259632" y="3363838"/>
            <a:ext cx="7200800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[][] datos=new </a:t>
            </a:r>
            <a:r>
              <a:rPr lang="es-ES" dirty="0" err="1" smtClean="0"/>
              <a:t>int</a:t>
            </a:r>
            <a:r>
              <a:rPr lang="es-ES" dirty="0" smtClean="0"/>
              <a:t>[2][];</a:t>
            </a:r>
          </a:p>
          <a:p>
            <a:r>
              <a:rPr lang="es-ES" dirty="0" smtClean="0"/>
              <a:t>datos[0]=new </a:t>
            </a:r>
            <a:r>
              <a:rPr lang="es-ES" dirty="0" err="1" smtClean="0"/>
              <a:t>int</a:t>
            </a:r>
            <a:r>
              <a:rPr lang="es-ES" dirty="0" smtClean="0"/>
              <a:t>[]{2,7,1}; </a:t>
            </a:r>
          </a:p>
          <a:p>
            <a:r>
              <a:rPr lang="es-ES" dirty="0" smtClean="0"/>
              <a:t>datos[1]={5,9}; </a:t>
            </a:r>
            <a:r>
              <a:rPr lang="es-ES" smtClean="0"/>
              <a:t>//error, no se admite forma simplificada 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9646</TotalTime>
  <Words>486</Words>
  <Application>Microsoft Office PowerPoint</Application>
  <PresentationFormat>Presentación en pantalla (16:9)</PresentationFormat>
  <Paragraphs>81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Arrays multidimensionales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102</cp:revision>
  <dcterms:created xsi:type="dcterms:W3CDTF">2016-05-07T10:27:15Z</dcterms:created>
  <dcterms:modified xsi:type="dcterms:W3CDTF">2020-10-23T14:34:09Z</dcterms:modified>
</cp:coreProperties>
</file>