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3" r:id="rId5"/>
    <p:sldId id="267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10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29/09/2021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29/09/2021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29/09/2021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29/09/2021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29/09/2021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29/09/2021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29/09/2021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29/09/2021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29/09/2021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29/09/2021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29/09/2021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29/09/2021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28586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Clases abstractas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714348" y="1221600"/>
            <a:ext cx="774608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abstracta es una clase que contiene al menos un método abstracto.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método abstracto es aquel que está declarado, pero no implementado.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es posible crear objetos de clases abstractas, su objetivo es definir formato de métodos para las subclases, que deberán sobrescribirlos.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una clase abstracta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3491880" y="2571750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b="1" dirty="0" err="1" smtClean="0"/>
              <a:t>abstract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Figura{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b="1" dirty="0" err="1" smtClean="0"/>
              <a:t>abstract</a:t>
            </a:r>
            <a:r>
              <a:rPr lang="es-ES" dirty="0" smtClean="0"/>
              <a:t> </a:t>
            </a:r>
            <a:r>
              <a:rPr lang="es-ES" dirty="0" err="1" smtClean="0"/>
              <a:t>double</a:t>
            </a:r>
            <a:r>
              <a:rPr lang="es-ES" dirty="0" smtClean="0"/>
              <a:t> superficie();</a:t>
            </a:r>
          </a:p>
          <a:p>
            <a:r>
              <a:rPr lang="es-ES" dirty="0" smtClean="0"/>
              <a:t>}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1619672" y="1995686"/>
            <a:ext cx="2016224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Definición de un método abstracto, con la palabra </a:t>
            </a:r>
            <a:r>
              <a:rPr lang="es-ES" sz="1000" i="1" dirty="0" err="1" smtClean="0"/>
              <a:t>abstract</a:t>
            </a:r>
            <a:r>
              <a:rPr lang="es-ES" sz="1000" dirty="0" smtClean="0"/>
              <a:t> y sin cuerpo</a:t>
            </a:r>
            <a:endParaRPr lang="es-ES" sz="1000" dirty="0"/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2195736" y="2571750"/>
            <a:ext cx="165618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5220072" y="1347614"/>
            <a:ext cx="2016224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Al incluir métodos abstractos, la clase se define también con </a:t>
            </a:r>
            <a:r>
              <a:rPr lang="es-ES" sz="1000" i="1" dirty="0" err="1" smtClean="0"/>
              <a:t>abstract</a:t>
            </a:r>
            <a:endParaRPr lang="es-ES" sz="1000" i="1" dirty="0"/>
          </a:p>
        </p:txBody>
      </p:sp>
      <p:cxnSp>
        <p:nvCxnSpPr>
          <p:cNvPr id="53" name="52 Conector recto de flecha"/>
          <p:cNvCxnSpPr>
            <a:stCxn id="51" idx="2"/>
          </p:cNvCxnSpPr>
          <p:nvPr/>
        </p:nvCxnSpPr>
        <p:spPr>
          <a:xfrm rot="5400000">
            <a:off x="5173035" y="1660617"/>
            <a:ext cx="81415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Constructores en clases abstractas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abstracta puede incluir también atributos, métodos estándar y constructores.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constructor se ejecutará durante la creación de un objeto de las subclases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699792" y="2139702"/>
            <a:ext cx="446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b="1" dirty="0" err="1" smtClean="0"/>
              <a:t>abstract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Figura{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color;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Figura(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color){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this.color</a:t>
            </a:r>
            <a:r>
              <a:rPr lang="es-ES" sz="1200" dirty="0" smtClean="0"/>
              <a:t>=color;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b="1" dirty="0" err="1" smtClean="0"/>
              <a:t>abstract</a:t>
            </a:r>
            <a:r>
              <a:rPr lang="es-ES" sz="1200" dirty="0" smtClean="0"/>
              <a:t> </a:t>
            </a:r>
            <a:r>
              <a:rPr lang="es-ES" sz="1200" dirty="0" err="1" smtClean="0"/>
              <a:t>double</a:t>
            </a:r>
            <a:r>
              <a:rPr lang="es-ES" sz="1200" dirty="0" smtClean="0"/>
              <a:t> superficie();</a:t>
            </a:r>
          </a:p>
          <a:p>
            <a:r>
              <a:rPr lang="es-ES" sz="1200" dirty="0" smtClean="0"/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 de una clase abstracta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2910" y="1221600"/>
            <a:ext cx="810555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una clase hereda una clase abstracta está obligada a sobrescribir los métodos abstractos de la misma, de lo contrarío debería declararse también como abstracta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14348" y="2499742"/>
            <a:ext cx="3497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b="1" dirty="0" err="1" smtClean="0"/>
              <a:t>abstract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Figura{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color;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Figura(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color){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this.color</a:t>
            </a:r>
            <a:r>
              <a:rPr lang="es-ES" sz="1200" dirty="0" smtClean="0"/>
              <a:t>=color;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b="1" dirty="0" err="1" smtClean="0"/>
              <a:t>abstract</a:t>
            </a:r>
            <a:r>
              <a:rPr lang="es-ES" sz="1200" dirty="0" smtClean="0"/>
              <a:t> </a:t>
            </a:r>
            <a:r>
              <a:rPr lang="es-ES" sz="1200" dirty="0" err="1" smtClean="0"/>
              <a:t>double</a:t>
            </a:r>
            <a:r>
              <a:rPr lang="es-ES" sz="1200" dirty="0" smtClean="0"/>
              <a:t> superficie();</a:t>
            </a:r>
          </a:p>
          <a:p>
            <a:r>
              <a:rPr lang="es-ES" sz="1200" dirty="0" smtClean="0"/>
              <a:t>    //otros métodos</a:t>
            </a:r>
          </a:p>
          <a:p>
            <a:r>
              <a:rPr lang="es-ES" sz="1200" dirty="0" smtClean="0"/>
              <a:t>}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500562" y="2504966"/>
            <a:ext cx="4103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Circulo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Figura{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</a:t>
            </a:r>
            <a:r>
              <a:rPr lang="es-ES" sz="1200" dirty="0" err="1" smtClean="0"/>
              <a:t>int</a:t>
            </a:r>
            <a:r>
              <a:rPr lang="es-ES" sz="1200" dirty="0" smtClean="0"/>
              <a:t> radio;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Circulo(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color, </a:t>
            </a:r>
            <a:r>
              <a:rPr lang="es-ES" sz="1200" dirty="0" err="1" smtClean="0"/>
              <a:t>int</a:t>
            </a:r>
            <a:r>
              <a:rPr lang="es-ES" sz="1200" dirty="0" smtClean="0"/>
              <a:t> radio){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super</a:t>
            </a:r>
            <a:r>
              <a:rPr lang="es-ES" sz="1200" dirty="0" smtClean="0"/>
              <a:t>(color); //llamada a constructor de Figura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this.radio</a:t>
            </a:r>
            <a:r>
              <a:rPr lang="es-ES" sz="1200" dirty="0" smtClean="0"/>
              <a:t>=radio;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</a:t>
            </a:r>
            <a:r>
              <a:rPr lang="es-ES" sz="1200" b="1" dirty="0" err="1" smtClean="0"/>
              <a:t>public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double</a:t>
            </a:r>
            <a:r>
              <a:rPr lang="es-ES" sz="1200" b="1" dirty="0" smtClean="0"/>
              <a:t> superficie(){</a:t>
            </a:r>
          </a:p>
          <a:p>
            <a:r>
              <a:rPr lang="es-ES" sz="1200" b="1" dirty="0" smtClean="0"/>
              <a:t>         </a:t>
            </a:r>
            <a:r>
              <a:rPr lang="es-ES" sz="1200" b="1" dirty="0" err="1" smtClean="0"/>
              <a:t>return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Math.PI</a:t>
            </a:r>
            <a:r>
              <a:rPr lang="es-ES" sz="1200" b="1" dirty="0" smtClean="0"/>
              <a:t>*radio*radio;</a:t>
            </a:r>
          </a:p>
          <a:p>
            <a:r>
              <a:rPr lang="es-ES" sz="1200" b="1" dirty="0" smtClean="0"/>
              <a:t>    }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131840" y="4515966"/>
            <a:ext cx="201622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Al sobrescribirlo, el método ya no es abstracto</a:t>
            </a:r>
            <a:endParaRPr lang="es-ES" sz="1000" i="1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4139952" y="3795886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6086</TotalTime>
  <Words>269</Words>
  <Application>Microsoft Office PowerPoint</Application>
  <PresentationFormat>Presentación en pantalla (16:9)</PresentationFormat>
  <Paragraphs>64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Clases abstractas</vt:lpstr>
      <vt:lpstr>Definición</vt:lpstr>
      <vt:lpstr>Creación de una clase abstracta</vt:lpstr>
      <vt:lpstr>Constructores en clases abstractas</vt:lpstr>
      <vt:lpstr>Herencia de una clase abstracta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83</cp:revision>
  <dcterms:created xsi:type="dcterms:W3CDTF">2017-04-22T22:25:01Z</dcterms:created>
  <dcterms:modified xsi:type="dcterms:W3CDTF">2021-09-29T13:00:49Z</dcterms:modified>
</cp:coreProperties>
</file>