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56" r:id="rId2"/>
    <p:sldId id="257" r:id="rId3"/>
    <p:sldId id="269" r:id="rId4"/>
    <p:sldId id="270" r:id="rId5"/>
    <p:sldId id="267" r:id="rId6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7899" autoAdjust="0"/>
  </p:normalViewPr>
  <p:slideViewPr>
    <p:cSldViewPr>
      <p:cViewPr varScale="1">
        <p:scale>
          <a:sx n="142" d="100"/>
          <a:sy n="142" d="100"/>
        </p:scale>
        <p:origin x="-792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73F46-5AF8-43D4-9DF7-65551FF42B1E}" type="datetimeFigureOut">
              <a:rPr lang="es-ES" smtClean="0"/>
              <a:pPr/>
              <a:t>06/07/2020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86C68-4A86-4682-A2F0-29E24B5185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86C68-4A86-4682-A2F0-29E24B5185B8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Informar de que todas las clases del </a:t>
            </a:r>
            <a:r>
              <a:rPr lang="es-ES" dirty="0" err="1" smtClean="0"/>
              <a:t>java.lang</a:t>
            </a:r>
            <a:r>
              <a:rPr lang="es-ES" dirty="0" smtClean="0"/>
              <a:t> son importadas automáticamente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86C68-4A86-4682-A2F0-29E24B5185B8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06/07/2020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06/07/2020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06/07/2020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06/07/2020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06/07/2020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06/07/2020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06/07/2020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06/07/2020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06/07/2020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06/07/2020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06/07/2020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06/07/2020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314451"/>
            <a:ext cx="8134672" cy="1372321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Declarar y usar </a:t>
            </a:r>
            <a:r>
              <a:rPr lang="es-ES" dirty="0" err="1" smtClean="0"/>
              <a:t>ArrayList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95536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La clase </a:t>
            </a:r>
            <a:r>
              <a:rPr kumimoji="0" lang="es-ES" sz="4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ArrayList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915566"/>
            <a:ext cx="8134672" cy="2322258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Representa colecciones de objetos basadas en índices, donde cada elemento ocupa una posición, siendo 0 la posición del primer elemento.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Se encuentra en el paquete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java.util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Es una estructura dinámica, dispone de métodos para añadir, eliminar y modificar elementos.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Para crear un objeto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ArrayList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se declara la variable indicando, mediante el operador diamante, el tipo de objeto a almacenar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1187624" y="3612961"/>
            <a:ext cx="74168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 smtClean="0"/>
              <a:t>ArrayList</a:t>
            </a:r>
            <a:r>
              <a:rPr lang="es-ES" sz="1600" dirty="0" smtClean="0"/>
              <a:t>&lt;</a:t>
            </a:r>
            <a:r>
              <a:rPr lang="es-ES" sz="1600" dirty="0" err="1" smtClean="0"/>
              <a:t>Integer</a:t>
            </a:r>
            <a:r>
              <a:rPr lang="es-ES" sz="1600" dirty="0" smtClean="0"/>
              <a:t>&gt; </a:t>
            </a:r>
            <a:r>
              <a:rPr lang="es-ES" sz="1600" dirty="0" err="1" smtClean="0"/>
              <a:t>nums</a:t>
            </a:r>
            <a:r>
              <a:rPr lang="es-ES" sz="1600" dirty="0" smtClean="0"/>
              <a:t>=new </a:t>
            </a:r>
            <a:r>
              <a:rPr lang="es-ES" sz="1600" dirty="0" err="1" smtClean="0"/>
              <a:t>ArrayList</a:t>
            </a:r>
            <a:r>
              <a:rPr lang="es-ES" sz="1600" dirty="0" smtClean="0"/>
              <a:t>&lt;&gt;();//</a:t>
            </a:r>
            <a:r>
              <a:rPr lang="es-ES" sz="1600" dirty="0" err="1" smtClean="0"/>
              <a:t>ArrayList</a:t>
            </a:r>
            <a:r>
              <a:rPr lang="es-ES" sz="1600" dirty="0" smtClean="0"/>
              <a:t> de enteros</a:t>
            </a:r>
          </a:p>
          <a:p>
            <a:r>
              <a:rPr lang="es-ES" sz="1600" dirty="0" err="1" smtClean="0"/>
              <a:t>ArrayList</a:t>
            </a:r>
            <a:r>
              <a:rPr lang="es-ES" sz="1600" dirty="0" smtClean="0"/>
              <a:t>&lt;</a:t>
            </a:r>
            <a:r>
              <a:rPr lang="es-ES" sz="1600" dirty="0" err="1" smtClean="0"/>
              <a:t>String</a:t>
            </a:r>
            <a:r>
              <a:rPr lang="es-ES" sz="1600" dirty="0" smtClean="0"/>
              <a:t>&gt; </a:t>
            </a:r>
            <a:r>
              <a:rPr lang="es-ES" sz="1600" dirty="0" err="1" smtClean="0"/>
              <a:t>cads</a:t>
            </a:r>
            <a:r>
              <a:rPr lang="es-ES" sz="1600" dirty="0" smtClean="0"/>
              <a:t>=new </a:t>
            </a:r>
            <a:r>
              <a:rPr lang="es-ES" sz="1600" dirty="0" err="1" smtClean="0"/>
              <a:t>ArrayList</a:t>
            </a:r>
            <a:r>
              <a:rPr lang="es-ES" sz="1600" dirty="0" smtClean="0"/>
              <a:t>&lt;&gt;();//</a:t>
            </a:r>
            <a:r>
              <a:rPr lang="es-ES" sz="1600" dirty="0" err="1" smtClean="0"/>
              <a:t>ArrayList</a:t>
            </a:r>
            <a:r>
              <a:rPr lang="es-ES" sz="1600" dirty="0" smtClean="0"/>
              <a:t> de textos</a:t>
            </a:r>
          </a:p>
          <a:p>
            <a:endParaRPr lang="es-ES" sz="1600" dirty="0"/>
          </a:p>
        </p:txBody>
      </p:sp>
      <p:sp>
        <p:nvSpPr>
          <p:cNvPr id="6" name="5 Llamada rectangular"/>
          <p:cNvSpPr/>
          <p:nvPr/>
        </p:nvSpPr>
        <p:spPr>
          <a:xfrm>
            <a:off x="5004048" y="4443958"/>
            <a:ext cx="2808312" cy="648072"/>
          </a:xfrm>
          <a:prstGeom prst="wedgeRectCallout">
            <a:avLst>
              <a:gd name="adj1" fmla="val -63210"/>
              <a:gd name="adj2" fmla="val -8897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5076056" y="4515966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NO es posible crear </a:t>
            </a:r>
            <a:r>
              <a:rPr lang="es-ES" sz="1400" dirty="0" err="1" smtClean="0"/>
              <a:t>ArrayList</a:t>
            </a:r>
            <a:r>
              <a:rPr lang="es-ES" sz="1400" dirty="0" smtClean="0"/>
              <a:t> de tipos primitivos</a:t>
            </a:r>
            <a:endParaRPr lang="es-E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95536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Métodos de </a:t>
            </a:r>
            <a:r>
              <a:rPr kumimoji="0" lang="es-ES" sz="4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ArrayList</a:t>
            </a: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(I)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323528" y="915566"/>
            <a:ext cx="8640960" cy="2322258"/>
          </a:xfrm>
          <a:prstGeom prst="rect">
            <a:avLst/>
          </a:prstGeom>
        </p:spPr>
        <p:txBody>
          <a:bodyPr/>
          <a:lstStyle/>
          <a:p>
            <a:pPr lvl="0"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boolean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add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(E elemento).  Añade el elemento a la colección. Devuelve true</a:t>
            </a:r>
          </a:p>
          <a:p>
            <a:pPr lvl="0"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boolean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add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index,E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elemento). Añade el elemento en la posición indicada, desplazando el que ocupaba esa posición y los siguientes hacia adelante</a:t>
            </a:r>
          </a:p>
          <a:p>
            <a:pPr lvl="0"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get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index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). Devuelve el elemento que ocupa la posición indicada</a:t>
            </a:r>
          </a:p>
          <a:p>
            <a:pPr lvl="0"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remove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index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). Elimina el elemento que ocupa la posición indicada, devuelve el elemento eliminado. Desplaza los siguientes hacia atrás</a:t>
            </a:r>
          </a:p>
          <a:p>
            <a:pPr lvl="0"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1115616" y="1635646"/>
            <a:ext cx="69847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 smtClean="0"/>
              <a:t>ArrayList</a:t>
            </a:r>
            <a:r>
              <a:rPr lang="es-ES" sz="1400" dirty="0" smtClean="0"/>
              <a:t>&lt;</a:t>
            </a:r>
            <a:r>
              <a:rPr lang="es-ES" sz="1400" dirty="0" err="1" smtClean="0"/>
              <a:t>Integer</a:t>
            </a:r>
            <a:r>
              <a:rPr lang="es-ES" sz="1400" dirty="0" smtClean="0"/>
              <a:t>&gt; </a:t>
            </a:r>
            <a:r>
              <a:rPr lang="es-ES" sz="1400" dirty="0" err="1" smtClean="0"/>
              <a:t>nums</a:t>
            </a:r>
            <a:r>
              <a:rPr lang="es-ES" sz="1400" dirty="0" smtClean="0"/>
              <a:t>=new </a:t>
            </a:r>
            <a:r>
              <a:rPr lang="es-ES" sz="1400" dirty="0" err="1" smtClean="0"/>
              <a:t>ArrayList</a:t>
            </a:r>
            <a:r>
              <a:rPr lang="es-ES" sz="1400" dirty="0" smtClean="0"/>
              <a:t>&lt;&gt;();</a:t>
            </a:r>
          </a:p>
          <a:p>
            <a:r>
              <a:rPr lang="es-ES" sz="1400" dirty="0" smtClean="0"/>
              <a:t>nums.add(20); //aplica </a:t>
            </a:r>
            <a:r>
              <a:rPr lang="es-ES" sz="1400" dirty="0" err="1" smtClean="0"/>
              <a:t>autoboxing</a:t>
            </a:r>
            <a:r>
              <a:rPr lang="es-ES" sz="1400" dirty="0" smtClean="0"/>
              <a:t> para guardar el </a:t>
            </a:r>
            <a:r>
              <a:rPr lang="es-ES" sz="1400" dirty="0" err="1" smtClean="0"/>
              <a:t>int</a:t>
            </a:r>
            <a:r>
              <a:rPr lang="es-ES" sz="1400" dirty="0" smtClean="0"/>
              <a:t> como </a:t>
            </a:r>
            <a:r>
              <a:rPr lang="es-ES" sz="1400" dirty="0" err="1" smtClean="0"/>
              <a:t>Integer</a:t>
            </a:r>
            <a:endParaRPr lang="es-E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95536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Métodos de </a:t>
            </a:r>
            <a:r>
              <a:rPr kumimoji="0" lang="es-ES" sz="4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ArrayList</a:t>
            </a: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(II)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915566"/>
            <a:ext cx="8134672" cy="2322258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boolean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remove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Object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ob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). Elimina la primera ocurrencia del objeto indicado. Devuelve </a:t>
            </a:r>
            <a:r>
              <a:rPr lang="es-ES" sz="20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true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si dicho elemento existía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 set(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index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, E elemento). Reemplaza el elemento existente en esa posición por el nuevo elemento. Devuelve el elemento sustituido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size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(). Devuelve el tamaño de la colección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T[]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toArray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(T[] a). Devuelve un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array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con los elementos de la colección. Requiere un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array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inicial del tipo de elementos: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1259632" y="4155926"/>
            <a:ext cx="698477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 smtClean="0"/>
              <a:t>ArrayList</a:t>
            </a:r>
            <a:r>
              <a:rPr lang="es-ES" sz="1400" dirty="0" smtClean="0"/>
              <a:t>&lt;</a:t>
            </a:r>
            <a:r>
              <a:rPr lang="es-ES" sz="1400" dirty="0" err="1" smtClean="0"/>
              <a:t>Integer</a:t>
            </a:r>
            <a:r>
              <a:rPr lang="es-ES" sz="1400" dirty="0" smtClean="0"/>
              <a:t>&gt; </a:t>
            </a:r>
            <a:r>
              <a:rPr lang="es-ES" sz="1400" dirty="0" err="1" smtClean="0"/>
              <a:t>nums</a:t>
            </a:r>
            <a:r>
              <a:rPr lang="es-ES" sz="1400" dirty="0" smtClean="0"/>
              <a:t>=new </a:t>
            </a:r>
            <a:r>
              <a:rPr lang="es-ES" sz="1400" dirty="0" err="1" smtClean="0"/>
              <a:t>ArrayList</a:t>
            </a:r>
            <a:r>
              <a:rPr lang="es-ES" sz="1400" dirty="0" smtClean="0"/>
              <a:t>&lt;&gt;();</a:t>
            </a:r>
          </a:p>
          <a:p>
            <a:r>
              <a:rPr lang="es-ES" sz="1400" dirty="0" smtClean="0"/>
              <a:t>nums.add(20);nums.add(10);nums.add(5);</a:t>
            </a:r>
          </a:p>
          <a:p>
            <a:r>
              <a:rPr lang="es-ES" sz="1400" dirty="0" err="1" smtClean="0"/>
              <a:t>Integer</a:t>
            </a:r>
            <a:r>
              <a:rPr lang="es-ES" sz="1400" dirty="0" smtClean="0"/>
              <a:t>[] </a:t>
            </a:r>
            <a:r>
              <a:rPr lang="es-ES" sz="1400" dirty="0" err="1" smtClean="0"/>
              <a:t>ns</a:t>
            </a:r>
            <a:r>
              <a:rPr lang="es-ES" sz="1400" dirty="0" smtClean="0"/>
              <a:t>=</a:t>
            </a:r>
            <a:r>
              <a:rPr lang="es-ES" sz="1400" dirty="0" err="1" smtClean="0"/>
              <a:t>nums.toArray</a:t>
            </a:r>
            <a:r>
              <a:rPr lang="es-ES" sz="1400" dirty="0" smtClean="0"/>
              <a:t>(new </a:t>
            </a:r>
            <a:r>
              <a:rPr lang="es-ES" sz="1400" dirty="0" err="1" smtClean="0"/>
              <a:t>Integer</a:t>
            </a:r>
            <a:r>
              <a:rPr lang="es-ES" sz="1400" dirty="0" smtClean="0"/>
              <a:t>[0]); //se le proporciona un </a:t>
            </a:r>
            <a:r>
              <a:rPr lang="es-ES" sz="1400" dirty="0" err="1" smtClean="0"/>
              <a:t>array</a:t>
            </a:r>
            <a:r>
              <a:rPr lang="es-ES" sz="1400" dirty="0" smtClean="0"/>
              <a:t> de</a:t>
            </a:r>
          </a:p>
          <a:p>
            <a:r>
              <a:rPr lang="es-ES" sz="1400" dirty="0" smtClean="0"/>
              <a:t>			 	  // cualquier tamaño</a:t>
            </a:r>
          </a:p>
          <a:p>
            <a:endParaRPr lang="es-E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Llamada rectangular"/>
          <p:cNvSpPr/>
          <p:nvPr/>
        </p:nvSpPr>
        <p:spPr>
          <a:xfrm>
            <a:off x="2915816" y="4227934"/>
            <a:ext cx="4608512" cy="720080"/>
          </a:xfrm>
          <a:prstGeom prst="wedgeRectCallout">
            <a:avLst>
              <a:gd name="adj1" fmla="val -66206"/>
              <a:gd name="adj2" fmla="val -127979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 txBox="1">
            <a:spLocks/>
          </p:cNvSpPr>
          <p:nvPr/>
        </p:nvSpPr>
        <p:spPr>
          <a:xfrm>
            <a:off x="395536" y="195486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Recorrido</a:t>
            </a:r>
            <a:r>
              <a:rPr kumimoji="0" lang="es-ES" sz="41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 un </a:t>
            </a:r>
            <a:r>
              <a:rPr kumimoji="0" lang="es-ES" sz="4100" b="1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ArrayList</a:t>
            </a:r>
            <a:endParaRPr kumimoji="0" lang="es-ES" sz="41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987574"/>
            <a:ext cx="8134672" cy="23222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puede recorrer con un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for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estándar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También con un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for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each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8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1115616" y="1419622"/>
            <a:ext cx="698477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 smtClean="0"/>
              <a:t>ArrayList</a:t>
            </a:r>
            <a:r>
              <a:rPr lang="es-ES" sz="1400" dirty="0" smtClean="0"/>
              <a:t>&lt;</a:t>
            </a:r>
            <a:r>
              <a:rPr lang="es-ES" sz="1400" dirty="0" err="1" smtClean="0"/>
              <a:t>Integer</a:t>
            </a:r>
            <a:r>
              <a:rPr lang="es-ES" sz="1400" dirty="0" smtClean="0"/>
              <a:t>&gt; </a:t>
            </a:r>
            <a:r>
              <a:rPr lang="es-ES" sz="1400" dirty="0" err="1" smtClean="0"/>
              <a:t>nums</a:t>
            </a:r>
            <a:r>
              <a:rPr lang="es-ES" sz="1400" dirty="0" smtClean="0"/>
              <a:t>=new </a:t>
            </a:r>
            <a:r>
              <a:rPr lang="es-ES" sz="1400" dirty="0" err="1" smtClean="0"/>
              <a:t>ArrayList</a:t>
            </a:r>
            <a:r>
              <a:rPr lang="es-ES" sz="1400" dirty="0" smtClean="0"/>
              <a:t>&lt;&gt;();</a:t>
            </a:r>
          </a:p>
          <a:p>
            <a:r>
              <a:rPr lang="es-ES" sz="1400" dirty="0" smtClean="0"/>
              <a:t>nums.add(20);nums.add(10);nums.add(5);</a:t>
            </a:r>
          </a:p>
          <a:p>
            <a:r>
              <a:rPr lang="es-ES" sz="1400" dirty="0" err="1" smtClean="0"/>
              <a:t>for</a:t>
            </a:r>
            <a:r>
              <a:rPr lang="es-ES" sz="1400" dirty="0" smtClean="0"/>
              <a:t>(</a:t>
            </a:r>
            <a:r>
              <a:rPr lang="es-ES" sz="1400" dirty="0" err="1" smtClean="0"/>
              <a:t>int</a:t>
            </a:r>
            <a:r>
              <a:rPr lang="es-ES" sz="1400" dirty="0" smtClean="0"/>
              <a:t> i=0;i&lt;</a:t>
            </a:r>
            <a:r>
              <a:rPr lang="es-ES" sz="1400" dirty="0" err="1" smtClean="0"/>
              <a:t>nums.size</a:t>
            </a:r>
            <a:r>
              <a:rPr lang="es-ES" sz="1400" dirty="0" smtClean="0"/>
              <a:t>();i++){</a:t>
            </a:r>
          </a:p>
          <a:p>
            <a:r>
              <a:rPr lang="es-ES" sz="1400" dirty="0" smtClean="0"/>
              <a:t>	</a:t>
            </a:r>
            <a:r>
              <a:rPr lang="es-ES" sz="1400" dirty="0" err="1" smtClean="0"/>
              <a:t>System.out.println</a:t>
            </a:r>
            <a:r>
              <a:rPr lang="es-ES" sz="1400" dirty="0" smtClean="0"/>
              <a:t>(nums.get(i));</a:t>
            </a:r>
          </a:p>
          <a:p>
            <a:r>
              <a:rPr lang="es-ES" sz="1400" dirty="0" smtClean="0"/>
              <a:t>}</a:t>
            </a:r>
          </a:p>
          <a:p>
            <a:endParaRPr lang="es-ES" sz="1400" dirty="0" smtClean="0"/>
          </a:p>
          <a:p>
            <a:endParaRPr lang="es-ES" sz="1400" dirty="0" smtClean="0"/>
          </a:p>
          <a:p>
            <a:endParaRPr lang="es-ES" sz="1400" dirty="0"/>
          </a:p>
        </p:txBody>
      </p:sp>
      <p:sp>
        <p:nvSpPr>
          <p:cNvPr id="10" name="9 Rectángulo"/>
          <p:cNvSpPr/>
          <p:nvPr/>
        </p:nvSpPr>
        <p:spPr>
          <a:xfrm>
            <a:off x="1691680" y="3003798"/>
            <a:ext cx="446449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 smtClean="0"/>
              <a:t>ArrayList</a:t>
            </a:r>
            <a:r>
              <a:rPr lang="es-ES" sz="1400" dirty="0" smtClean="0"/>
              <a:t>&lt;</a:t>
            </a:r>
            <a:r>
              <a:rPr lang="es-ES" sz="1400" dirty="0" err="1" smtClean="0"/>
              <a:t>Integer</a:t>
            </a:r>
            <a:r>
              <a:rPr lang="es-ES" sz="1400" dirty="0" smtClean="0"/>
              <a:t>&gt; </a:t>
            </a:r>
            <a:r>
              <a:rPr lang="es-ES" sz="1400" dirty="0" err="1" smtClean="0"/>
              <a:t>nums</a:t>
            </a:r>
            <a:r>
              <a:rPr lang="es-ES" sz="1400" dirty="0" smtClean="0"/>
              <a:t>=new </a:t>
            </a:r>
            <a:r>
              <a:rPr lang="es-ES" sz="1400" dirty="0" err="1" smtClean="0"/>
              <a:t>ArrayList</a:t>
            </a:r>
            <a:r>
              <a:rPr lang="es-ES" sz="1400" dirty="0" smtClean="0"/>
              <a:t>&lt;&gt;();</a:t>
            </a:r>
          </a:p>
          <a:p>
            <a:r>
              <a:rPr lang="es-ES" sz="1400" dirty="0" smtClean="0"/>
              <a:t>nums.add(20);nums.add(10);nums.add(5);</a:t>
            </a:r>
          </a:p>
          <a:p>
            <a:r>
              <a:rPr lang="es-ES" sz="1400" dirty="0" err="1" smtClean="0"/>
              <a:t>for</a:t>
            </a:r>
            <a:r>
              <a:rPr lang="es-ES" sz="1400" dirty="0" smtClean="0"/>
              <a:t>(</a:t>
            </a:r>
            <a:r>
              <a:rPr lang="es-ES" sz="1400" dirty="0" err="1" smtClean="0"/>
              <a:t>int</a:t>
            </a:r>
            <a:r>
              <a:rPr lang="es-ES" sz="1400" dirty="0" smtClean="0"/>
              <a:t> n:nums){</a:t>
            </a:r>
          </a:p>
          <a:p>
            <a:r>
              <a:rPr lang="es-ES" sz="1400" dirty="0" smtClean="0"/>
              <a:t>	</a:t>
            </a:r>
            <a:r>
              <a:rPr lang="es-ES" sz="1400" dirty="0" err="1" smtClean="0"/>
              <a:t>System.out.println</a:t>
            </a:r>
            <a:r>
              <a:rPr lang="es-ES" sz="1400" dirty="0" smtClean="0"/>
              <a:t>(n);</a:t>
            </a:r>
          </a:p>
          <a:p>
            <a:r>
              <a:rPr lang="es-ES" sz="1400" dirty="0" smtClean="0"/>
              <a:t>}</a:t>
            </a:r>
            <a:endParaRPr lang="es-ES" sz="14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2987824" y="4227934"/>
            <a:ext cx="4464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Se puede utilizar una variable </a:t>
            </a:r>
            <a:r>
              <a:rPr lang="es-ES" sz="1400" dirty="0" err="1" smtClean="0"/>
              <a:t>Integer</a:t>
            </a:r>
            <a:r>
              <a:rPr lang="es-ES" sz="1400" dirty="0" smtClean="0"/>
              <a:t> o </a:t>
            </a:r>
            <a:r>
              <a:rPr lang="es-ES" sz="1400" dirty="0" err="1" smtClean="0"/>
              <a:t>int</a:t>
            </a:r>
            <a:r>
              <a:rPr lang="es-ES" sz="1400" dirty="0" smtClean="0"/>
              <a:t>, pues aplica el </a:t>
            </a:r>
            <a:r>
              <a:rPr lang="es-ES" sz="1400" dirty="0" err="1" smtClean="0"/>
              <a:t>unboxing</a:t>
            </a:r>
            <a:r>
              <a:rPr lang="es-ES" sz="1400" dirty="0" smtClean="0"/>
              <a:t> para extraer el dato de la colección y guardarlo en la variable</a:t>
            </a:r>
            <a:endParaRPr lang="es-E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14795</TotalTime>
  <Words>379</Words>
  <Application>Microsoft Office PowerPoint</Application>
  <PresentationFormat>Presentación en pantalla (16:9)</PresentationFormat>
  <Paragraphs>55</Paragraphs>
  <Slides>5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Concurrencia</vt:lpstr>
      <vt:lpstr>Declarar y usar ArrayList</vt:lpstr>
      <vt:lpstr>Diapositiva 2</vt:lpstr>
      <vt:lpstr>Diapositiva 3</vt:lpstr>
      <vt:lpstr>Diapositiva 4</vt:lpstr>
      <vt:lpstr>Diapositiva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AngularJS 2</dc:title>
  <dc:creator>antonio martin</dc:creator>
  <cp:lastModifiedBy>Antonio</cp:lastModifiedBy>
  <cp:revision>116</cp:revision>
  <dcterms:created xsi:type="dcterms:W3CDTF">2016-05-07T10:27:15Z</dcterms:created>
  <dcterms:modified xsi:type="dcterms:W3CDTF">2020-07-06T05:28:10Z</dcterms:modified>
</cp:coreProperties>
</file>