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70" r:id="rId5"/>
    <p:sldId id="273" r:id="rId6"/>
    <p:sldId id="274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08/07/2020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1357304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Tablas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Colecciones tipo tabla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142990"/>
            <a:ext cx="781752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elementos no tienen posición ni orden, pero si una clave única asociada. La información se almacena en parejas clave-valor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2699792" y="2193708"/>
            <a:ext cx="4104456" cy="2625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5 Rectángulo redondeado"/>
          <p:cNvSpPr/>
          <p:nvPr/>
        </p:nvSpPr>
        <p:spPr>
          <a:xfrm>
            <a:off x="3851920" y="2517744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6 CuadroTexto"/>
          <p:cNvSpPr txBox="1"/>
          <p:nvPr/>
        </p:nvSpPr>
        <p:spPr>
          <a:xfrm>
            <a:off x="3786182" y="2482442"/>
            <a:ext cx="8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clave2</a:t>
            </a:r>
            <a:endParaRPr lang="es-ES" sz="1400" dirty="0"/>
          </a:p>
        </p:txBody>
      </p:sp>
      <p:sp>
        <p:nvSpPr>
          <p:cNvPr id="8" name="7 Elipse"/>
          <p:cNvSpPr/>
          <p:nvPr/>
        </p:nvSpPr>
        <p:spPr>
          <a:xfrm>
            <a:off x="4572000" y="2409732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8 CuadroTexto"/>
          <p:cNvSpPr txBox="1"/>
          <p:nvPr/>
        </p:nvSpPr>
        <p:spPr>
          <a:xfrm>
            <a:off x="4572000" y="246373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valor2</a:t>
            </a:r>
            <a:endParaRPr lang="es-ES" sz="14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3059832" y="3165816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1" name="10 CuadroTexto"/>
          <p:cNvSpPr txBox="1"/>
          <p:nvPr/>
        </p:nvSpPr>
        <p:spPr>
          <a:xfrm>
            <a:off x="3037702" y="313051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clave1</a:t>
            </a:r>
            <a:endParaRPr lang="es-ES" sz="1200" dirty="0"/>
          </a:p>
        </p:txBody>
      </p:sp>
      <p:sp>
        <p:nvSpPr>
          <p:cNvPr id="12" name="11 Elipse"/>
          <p:cNvSpPr/>
          <p:nvPr/>
        </p:nvSpPr>
        <p:spPr>
          <a:xfrm>
            <a:off x="3779912" y="305780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3" name="12 CuadroTexto"/>
          <p:cNvSpPr txBox="1"/>
          <p:nvPr/>
        </p:nvSpPr>
        <p:spPr>
          <a:xfrm>
            <a:off x="3779912" y="31118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valor1</a:t>
            </a:r>
            <a:endParaRPr lang="es-ES" sz="12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4716016" y="2895786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5" name="14 CuadroTexto"/>
          <p:cNvSpPr txBox="1"/>
          <p:nvPr/>
        </p:nvSpPr>
        <p:spPr>
          <a:xfrm>
            <a:off x="4693886" y="286048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clave3</a:t>
            </a:r>
            <a:endParaRPr lang="es-ES" sz="1200" dirty="0"/>
          </a:p>
        </p:txBody>
      </p:sp>
      <p:sp>
        <p:nvSpPr>
          <p:cNvPr id="16" name="15 Elipse"/>
          <p:cNvSpPr/>
          <p:nvPr/>
        </p:nvSpPr>
        <p:spPr>
          <a:xfrm>
            <a:off x="5436096" y="278777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7" name="16 CuadroTexto"/>
          <p:cNvSpPr txBox="1"/>
          <p:nvPr/>
        </p:nvSpPr>
        <p:spPr>
          <a:xfrm>
            <a:off x="5436096" y="284178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valor3</a:t>
            </a:r>
            <a:endParaRPr lang="es-ES" sz="12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419872" y="3759882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9" name="18 CuadroTexto"/>
          <p:cNvSpPr txBox="1"/>
          <p:nvPr/>
        </p:nvSpPr>
        <p:spPr>
          <a:xfrm>
            <a:off x="3397742" y="37245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clave4</a:t>
            </a:r>
            <a:endParaRPr lang="es-ES" sz="1200" dirty="0"/>
          </a:p>
        </p:txBody>
      </p:sp>
      <p:sp>
        <p:nvSpPr>
          <p:cNvPr id="20" name="19 Elipse"/>
          <p:cNvSpPr/>
          <p:nvPr/>
        </p:nvSpPr>
        <p:spPr>
          <a:xfrm>
            <a:off x="4139952" y="3651870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1" name="20 CuadroTexto"/>
          <p:cNvSpPr txBox="1"/>
          <p:nvPr/>
        </p:nvSpPr>
        <p:spPr>
          <a:xfrm>
            <a:off x="4139952" y="37058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valor4</a:t>
            </a:r>
            <a:endParaRPr lang="es-ES" sz="120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4450114" y="4173226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3" name="22 CuadroTexto"/>
          <p:cNvSpPr txBox="1"/>
          <p:nvPr/>
        </p:nvSpPr>
        <p:spPr>
          <a:xfrm>
            <a:off x="4427984" y="413792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clave5</a:t>
            </a:r>
            <a:endParaRPr lang="es-ES" sz="1200" dirty="0"/>
          </a:p>
        </p:txBody>
      </p:sp>
      <p:sp>
        <p:nvSpPr>
          <p:cNvPr id="24" name="23 Elipse"/>
          <p:cNvSpPr/>
          <p:nvPr/>
        </p:nvSpPr>
        <p:spPr>
          <a:xfrm>
            <a:off x="5170194" y="4065214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5" name="24 CuadroTexto"/>
          <p:cNvSpPr txBox="1"/>
          <p:nvPr/>
        </p:nvSpPr>
        <p:spPr>
          <a:xfrm>
            <a:off x="5170194" y="411922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valor5</a:t>
            </a:r>
            <a:endParaRPr lang="es-ES" sz="12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4860032" y="3489852"/>
            <a:ext cx="648072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4837902" y="345455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clave6</a:t>
            </a:r>
            <a:endParaRPr lang="es-ES" sz="1200" dirty="0"/>
          </a:p>
        </p:txBody>
      </p:sp>
      <p:sp>
        <p:nvSpPr>
          <p:cNvPr id="28" name="27 Elipse"/>
          <p:cNvSpPr/>
          <p:nvPr/>
        </p:nvSpPr>
        <p:spPr>
          <a:xfrm>
            <a:off x="5580112" y="3381840"/>
            <a:ext cx="720080" cy="378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9" name="28 CuadroTexto"/>
          <p:cNvSpPr txBox="1"/>
          <p:nvPr/>
        </p:nvSpPr>
        <p:spPr>
          <a:xfrm>
            <a:off x="5580112" y="34358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valor6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clase </a:t>
            </a:r>
            <a:r>
              <a:rPr lang="es-ES" dirty="0" err="1" smtClean="0"/>
              <a:t>HashMap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trata de la clase de colección de tipo tabla más utilizada.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crear un objeto de la misma: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	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HashMap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T_clave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T_valor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&gt; variable=new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HashMap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&lt;&gt;();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igual que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HashMap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de tipos genéricos. Al crear un objeto debemos indicar el tipo de la clave y el del dato o valor. En este ejemplo creamos una tabla de cadenas de caracteres con clave entera: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857356" y="42148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Integer,String</a:t>
            </a:r>
            <a:r>
              <a:rPr lang="es-ES" dirty="0" smtClean="0"/>
              <a:t>&gt; tabla=new </a:t>
            </a:r>
            <a:r>
              <a:rPr lang="es-ES" dirty="0" err="1" smtClean="0"/>
              <a:t>HashMap</a:t>
            </a:r>
            <a:r>
              <a:rPr lang="es-ES" dirty="0" smtClean="0"/>
              <a:t>&lt;&gt;();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HashMap</a:t>
            </a:r>
            <a:r>
              <a:rPr lang="es-ES" dirty="0" smtClean="0"/>
              <a:t> 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78976" y="1071552"/>
            <a:ext cx="846502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(K clave, T dato). Añade el dato a la colección y le asocia la clave indicada como primer parámetro. Si ya existiera esa clave, el valor existente será sustituido por el nuevo: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(K clave)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Devuelve el dato que tenga asociada dicha clave. Si no hay ninguno, devolverá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size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el tamaño de la colección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475656" y="2211710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Integer,String</a:t>
            </a:r>
            <a:r>
              <a:rPr lang="es-ES" dirty="0" smtClean="0"/>
              <a:t>&gt; tabla=new </a:t>
            </a:r>
            <a:r>
              <a:rPr lang="es-ES" dirty="0" err="1" smtClean="0"/>
              <a:t>HashMap</a:t>
            </a:r>
            <a:r>
              <a:rPr lang="es-ES" dirty="0" smtClean="0"/>
              <a:t>&lt;&gt;();</a:t>
            </a:r>
          </a:p>
          <a:p>
            <a:r>
              <a:rPr lang="es-ES" dirty="0" smtClean="0"/>
              <a:t>tabla.put(200, “dato1”);</a:t>
            </a:r>
          </a:p>
          <a:p>
            <a:r>
              <a:rPr lang="es-ES" dirty="0" smtClean="0"/>
              <a:t>tabla.put(400, “dato2”);</a:t>
            </a:r>
          </a:p>
          <a:p>
            <a:r>
              <a:rPr lang="es-ES" dirty="0" smtClean="0"/>
              <a:t>tabla.put(200,”dato3”); //dato1 es sustituido por dato3</a:t>
            </a:r>
          </a:p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HashMap</a:t>
            </a:r>
            <a:r>
              <a:rPr lang="es-ES" dirty="0" smtClean="0"/>
              <a:t> II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clave). Elimina el dato que tenga dicha clave asociada y devuelve el elemento eliminado.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values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una colección solo con los valores. Puede utilizarse para recorrer el conjunto de valores con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each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547664" y="199568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  <a:r>
              <a:rPr lang="es-ES" dirty="0" err="1" smtClean="0"/>
              <a:t>tabla.remove</a:t>
            </a:r>
            <a:r>
              <a:rPr lang="es-ES" dirty="0" smtClean="0"/>
              <a:t>(400)); //muestra </a:t>
            </a:r>
            <a:r>
              <a:rPr lang="es-ES" i="1" dirty="0" smtClean="0"/>
              <a:t>dato2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736898" y="3523314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Collection</a:t>
            </a:r>
            <a:r>
              <a:rPr lang="es-ES" dirty="0" smtClean="0"/>
              <a:t>&lt;</a:t>
            </a:r>
            <a:r>
              <a:rPr lang="es-ES" dirty="0" err="1" smtClean="0"/>
              <a:t>String</a:t>
            </a:r>
            <a:r>
              <a:rPr lang="es-ES" dirty="0" smtClean="0"/>
              <a:t>&gt; datos=</a:t>
            </a:r>
            <a:r>
              <a:rPr lang="es-ES" dirty="0" err="1" smtClean="0"/>
              <a:t>tabla.values</a:t>
            </a:r>
            <a:r>
              <a:rPr lang="es-ES" dirty="0" smtClean="0"/>
              <a:t>();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s:datos){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System.out.println</a:t>
            </a:r>
            <a:r>
              <a:rPr lang="es-ES" dirty="0" smtClean="0"/>
              <a:t>(s); //muestra cada elemento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HashMap</a:t>
            </a:r>
            <a:r>
              <a:rPr lang="es-ES" dirty="0" smtClean="0"/>
              <a:t> III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containsKey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(K clave). Indica si hay algún elemento en la colección con dicha clave asociada.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containsValue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(T valor). Indica si el elemento está presente en la colección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6316</TotalTime>
  <Words>254</Words>
  <Application>Microsoft Office PowerPoint</Application>
  <PresentationFormat>Presentación en pantalla (16:9)</PresentationFormat>
  <Paragraphs>55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Tablas</vt:lpstr>
      <vt:lpstr>Colecciones tipo tabla</vt:lpstr>
      <vt:lpstr>La clase HashMap</vt:lpstr>
      <vt:lpstr>Métodos HashMap I</vt:lpstr>
      <vt:lpstr>Métodos HashMap II</vt:lpstr>
      <vt:lpstr>Métodos HashMap III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89</cp:revision>
  <dcterms:created xsi:type="dcterms:W3CDTF">2017-04-22T22:25:01Z</dcterms:created>
  <dcterms:modified xsi:type="dcterms:W3CDTF">2020-07-09T06:16:57Z</dcterms:modified>
</cp:coreProperties>
</file>