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87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0100" y="1714494"/>
            <a:ext cx="773875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Nuevos métodos en colecciones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ArrayList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14348" y="1221600"/>
            <a:ext cx="7746084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void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Consumer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&lt;E&gt;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removeIf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&lt;E&gt;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condition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replaceAll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UnaryOperator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&lt;E&gt;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operator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sort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Comparator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&lt;E&gt;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comparator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void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BiConsumer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&lt;K,V&gt;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replaceAll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&lt;K,V,V&gt;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putIfAbsent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(K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key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V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value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computeIfAbsent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(K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key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&lt;K,V&gt;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 compute(K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key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&lt;K,V,V&gt;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merge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(K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key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V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value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&lt;K,V,V&gt;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HashMap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HashSet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void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Consumer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&lt;E&gt;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removeIf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&lt;E&gt;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condition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18447</TotalTime>
  <Words>81</Words>
  <Application>Microsoft Office PowerPoint</Application>
  <PresentationFormat>Presentación en pantalla (16:9)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Nuevos métodos en colecciones</vt:lpstr>
      <vt:lpstr>ArrayList</vt:lpstr>
      <vt:lpstr>HashMap</vt:lpstr>
      <vt:lpstr>HashSet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150</cp:revision>
  <dcterms:created xsi:type="dcterms:W3CDTF">2017-04-22T22:25:01Z</dcterms:created>
  <dcterms:modified xsi:type="dcterms:W3CDTF">2020-07-17T06:55:29Z</dcterms:modified>
</cp:coreProperties>
</file>