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A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357304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La clase </a:t>
            </a:r>
            <a:r>
              <a:rPr lang="es-ES" sz="4800" dirty="0" err="1" smtClean="0"/>
              <a:t>Math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generales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71472" y="1419622"/>
            <a:ext cx="7888960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métodos para realización de operaciones matemáticas comunes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Todos sus miembros son estáticos: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encuentra en el paquete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java.lang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915816" y="278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Math.metodo</a:t>
            </a:r>
            <a:r>
              <a:rPr lang="es-ES" dirty="0" smtClean="0"/>
              <a:t>()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Constantes 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00034" y="1214428"/>
            <a:ext cx="760035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Expone dos constantes que representan números habituales utilizados en operaciones matemáticas: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PI. Contiene el número pi (3,14159…)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E. Contiene el número e (2,718…)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475656" y="379588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radio=3;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(“El área del círculo es “+</a:t>
            </a:r>
            <a:r>
              <a:rPr lang="es-ES" dirty="0" err="1" smtClean="0"/>
              <a:t>Math.PI</a:t>
            </a:r>
            <a:r>
              <a:rPr lang="es-ES" dirty="0" smtClean="0"/>
              <a:t>*radio*radio);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1331640" y="3795886"/>
            <a:ext cx="7056784" cy="919004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métodos I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71472" y="1437624"/>
            <a:ext cx="7312896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round(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n). Redondea al entero más cercano: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floor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n). Redondea al entero menor: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Double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ceil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double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n). Redondea al entero mayor: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28794" y="214312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Math.round</a:t>
            </a:r>
            <a:r>
              <a:rPr lang="es-ES" dirty="0" smtClean="0"/>
              <a:t>(3.7); //devuelve 4.0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857356" y="321469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Math.floor</a:t>
            </a:r>
            <a:r>
              <a:rPr lang="es-ES" dirty="0" smtClean="0"/>
              <a:t>(3.7); //devuelve 3.0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857356" y="4274120"/>
            <a:ext cx="401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Math.ceil</a:t>
            </a:r>
            <a:r>
              <a:rPr lang="es-ES" dirty="0" smtClean="0"/>
              <a:t>(3.4); //devuelve 4.0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métodos II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71472" y="1347614"/>
            <a:ext cx="8032976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b). Devuelve el mayor de los dos enteros. Existen versiones para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float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min(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b). Devuelve el menor de los dos enteros. Existen versiones para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float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random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un número aleatorio entre 0.0 y 0.9999…. Para rangos diferentes: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55776" y="3867894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//Aleatorio entre 1.0 y 10.0</a:t>
            </a:r>
          </a:p>
          <a:p>
            <a:r>
              <a:rPr lang="es-ES" sz="1600" dirty="0" err="1" smtClean="0"/>
              <a:t>Math.floor</a:t>
            </a:r>
            <a:r>
              <a:rPr lang="es-ES" sz="1600" dirty="0" smtClean="0"/>
              <a:t>(</a:t>
            </a:r>
            <a:r>
              <a:rPr lang="es-ES" sz="1600" dirty="0" err="1" smtClean="0"/>
              <a:t>Math.random</a:t>
            </a:r>
            <a:r>
              <a:rPr lang="es-ES" sz="1600" dirty="0" smtClean="0"/>
              <a:t>()*10 +1); </a:t>
            </a:r>
          </a:p>
          <a:p>
            <a:r>
              <a:rPr lang="es-ES" sz="1600" dirty="0" smtClean="0"/>
              <a:t>//Aleatorio entre 1 y 6</a:t>
            </a:r>
          </a:p>
          <a:p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)(</a:t>
            </a:r>
            <a:r>
              <a:rPr lang="es-ES" sz="1600" dirty="0" err="1" smtClean="0"/>
              <a:t>Math.random</a:t>
            </a:r>
            <a:r>
              <a:rPr lang="es-ES" sz="1600" dirty="0" smtClean="0"/>
              <a:t>()*6+1);</a:t>
            </a:r>
            <a:endParaRPr lang="es-E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7237</TotalTime>
  <Words>209</Words>
  <Application>Microsoft Office PowerPoint</Application>
  <PresentationFormat>Presentación en pantalla (16:9)</PresentationFormat>
  <Paragraphs>32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La clase Math</vt:lpstr>
      <vt:lpstr>Características generales</vt:lpstr>
      <vt:lpstr>Constantes </vt:lpstr>
      <vt:lpstr>Principales métodos I</vt:lpstr>
      <vt:lpstr>Principales métodos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21</cp:revision>
  <dcterms:created xsi:type="dcterms:W3CDTF">2017-04-22T22:25:01Z</dcterms:created>
  <dcterms:modified xsi:type="dcterms:W3CDTF">2020-07-07T10:10:50Z</dcterms:modified>
</cp:coreProperties>
</file>