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86" r:id="rId5"/>
    <p:sldId id="287" r:id="rId6"/>
    <p:sldId id="288" r:id="rId7"/>
    <p:sldId id="289" r:id="rId8"/>
    <p:sldId id="290" r:id="rId9"/>
    <p:sldId id="272" r:id="rId10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384" y="6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14/07/2020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14/07/2020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14/07/2020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14/07/2020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14/07/2020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14/07/2020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14/07/2020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14/07/2020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14/07/2020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14/07/2020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14/07/2020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14/07/2020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57224" y="1428742"/>
            <a:ext cx="7406640" cy="1104138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Interfaces funcionales Java 8</a:t>
            </a:r>
            <a:endParaRPr lang="es-E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42910" y="1221600"/>
            <a:ext cx="7817522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Conjunto de interfaces funcionales incorporadas en Java SE 8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dentro del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paquete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java.util.function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Utilizadas en operaciones sobre colecciones y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a través de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expresiones lambda.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Dos tipos: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Generales. Para trabajar con cualquier objeto Java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Tipos primitivos. Pensadas para tipos primitivos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571472" y="1221600"/>
            <a:ext cx="7888960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Dispone del método abstracto 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test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que a partir de un objeto realiza una comprobación y devuelve 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boolean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: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Ejemplo: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Variante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BiPredicate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&lt;T,U&gt; con dos parámetros: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 </a:t>
            </a:r>
            <a:r>
              <a:rPr lang="es-ES" dirty="0" err="1" smtClean="0"/>
              <a:t>Predicate</a:t>
            </a:r>
            <a:r>
              <a:rPr lang="es-ES" dirty="0" smtClean="0"/>
              <a:t>&lt;T&gt;</a:t>
            </a:r>
            <a:endParaRPr lang="es-ES" dirty="0"/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987824" y="1995686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boolean</a:t>
            </a:r>
            <a:r>
              <a:rPr lang="es-ES" dirty="0" smtClean="0"/>
              <a:t> test(T </a:t>
            </a:r>
            <a:r>
              <a:rPr lang="es-ES" dirty="0" err="1" smtClean="0"/>
              <a:t>t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928662" y="2931790"/>
            <a:ext cx="3857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//implementación que comprueba una cadena </a:t>
            </a:r>
          </a:p>
          <a:p>
            <a:r>
              <a:rPr lang="es-ES" sz="1200" dirty="0" smtClean="0"/>
              <a:t>//y devuelve true si su longitud es mayor que 10</a:t>
            </a:r>
          </a:p>
          <a:p>
            <a:r>
              <a:rPr lang="es-ES" sz="1200" dirty="0" err="1" smtClean="0"/>
              <a:t>Predicate</a:t>
            </a:r>
            <a:r>
              <a:rPr lang="es-ES" sz="1200" dirty="0" smtClean="0"/>
              <a:t>&lt;</a:t>
            </a:r>
            <a:r>
              <a:rPr lang="es-ES" sz="1200" dirty="0" err="1" smtClean="0"/>
              <a:t>String</a:t>
            </a:r>
            <a:r>
              <a:rPr lang="es-ES" sz="1200" dirty="0" smtClean="0"/>
              <a:t>&gt; </a:t>
            </a:r>
            <a:r>
              <a:rPr lang="es-ES" sz="1200" dirty="0" err="1" smtClean="0"/>
              <a:t>pr</a:t>
            </a:r>
            <a:r>
              <a:rPr lang="es-ES" sz="1200" dirty="0" smtClean="0"/>
              <a:t>=a-&gt;</a:t>
            </a:r>
            <a:r>
              <a:rPr lang="es-ES" sz="1200" dirty="0" err="1" smtClean="0"/>
              <a:t>a.length</a:t>
            </a:r>
            <a:r>
              <a:rPr lang="es-ES" sz="1200" dirty="0" smtClean="0"/>
              <a:t>()&gt;10;</a:t>
            </a:r>
          </a:p>
          <a:p>
            <a:endParaRPr lang="es-ES" sz="1200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5004048" y="2787774"/>
            <a:ext cx="34970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//uso</a:t>
            </a:r>
          </a:p>
          <a:p>
            <a:r>
              <a:rPr lang="es-ES" sz="1200" dirty="0" err="1" smtClean="0"/>
              <a:t>if</a:t>
            </a:r>
            <a:r>
              <a:rPr lang="es-ES" sz="1200" dirty="0" smtClean="0"/>
              <a:t>(</a:t>
            </a:r>
            <a:r>
              <a:rPr lang="es-ES" sz="1200" dirty="0" err="1" smtClean="0"/>
              <a:t>pr.test</a:t>
            </a:r>
            <a:r>
              <a:rPr lang="es-ES" sz="1200" dirty="0" smtClean="0"/>
              <a:t>(“hola”)){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System.out.println</a:t>
            </a:r>
            <a:r>
              <a:rPr lang="es-ES" sz="1200" dirty="0" smtClean="0"/>
              <a:t>(“aceptada”);</a:t>
            </a:r>
          </a:p>
          <a:p>
            <a:r>
              <a:rPr lang="es-ES" sz="1200" dirty="0" smtClean="0"/>
              <a:t>}</a:t>
            </a:r>
            <a:r>
              <a:rPr lang="es-ES" sz="1200" dirty="0" err="1" smtClean="0"/>
              <a:t>else</a:t>
            </a:r>
            <a:r>
              <a:rPr lang="es-ES" sz="1200" dirty="0" smtClean="0"/>
              <a:t>{</a:t>
            </a:r>
          </a:p>
          <a:p>
            <a:r>
              <a:rPr lang="es-ES" sz="1200" dirty="0" smtClean="0"/>
              <a:t>   </a:t>
            </a:r>
            <a:r>
              <a:rPr lang="es-ES" sz="1200" dirty="0" err="1" smtClean="0"/>
              <a:t>System.out.println</a:t>
            </a:r>
            <a:r>
              <a:rPr lang="es-ES" sz="1200" dirty="0" smtClean="0"/>
              <a:t>(“no aceptada”);</a:t>
            </a:r>
          </a:p>
          <a:p>
            <a:r>
              <a:rPr lang="es-ES" sz="1200" dirty="0" smtClean="0"/>
              <a:t>}</a:t>
            </a:r>
          </a:p>
          <a:p>
            <a:endParaRPr lang="es-ES" sz="1200" dirty="0" smtClean="0"/>
          </a:p>
        </p:txBody>
      </p:sp>
      <p:sp>
        <p:nvSpPr>
          <p:cNvPr id="10" name="9 Rectángulo"/>
          <p:cNvSpPr/>
          <p:nvPr/>
        </p:nvSpPr>
        <p:spPr>
          <a:xfrm>
            <a:off x="2123728" y="4515966"/>
            <a:ext cx="287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boolean</a:t>
            </a:r>
            <a:r>
              <a:rPr lang="es-ES" dirty="0" smtClean="0"/>
              <a:t> test(T </a:t>
            </a:r>
            <a:r>
              <a:rPr lang="es-ES" dirty="0" err="1" smtClean="0"/>
              <a:t>t</a:t>
            </a:r>
            <a:r>
              <a:rPr lang="es-ES" dirty="0" smtClean="0"/>
              <a:t>, U </a:t>
            </a:r>
            <a:r>
              <a:rPr lang="es-ES" dirty="0" err="1" smtClean="0"/>
              <a:t>u</a:t>
            </a:r>
            <a:r>
              <a:rPr lang="es-ES" dirty="0" smtClean="0"/>
              <a:t>)</a:t>
            </a:r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642910" y="1221600"/>
            <a:ext cx="7817522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Método abstracto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apply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que a partir de un objeto realiza una operación y devuelve un resultado: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Ejemplo: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Variante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BiFunction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&lt;T,U,R&gt; con dos parámetros: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 </a:t>
            </a:r>
            <a:r>
              <a:rPr lang="es-ES" dirty="0" err="1" smtClean="0"/>
              <a:t>Function</a:t>
            </a:r>
            <a:r>
              <a:rPr lang="es-ES" dirty="0" smtClean="0"/>
              <a:t>&lt;T,R&gt;</a:t>
            </a:r>
            <a:endParaRPr lang="es-ES" dirty="0"/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987824" y="1995686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R </a:t>
            </a:r>
            <a:r>
              <a:rPr lang="es-ES" dirty="0" err="1" smtClean="0"/>
              <a:t>apply</a:t>
            </a:r>
            <a:r>
              <a:rPr lang="es-ES" dirty="0" smtClean="0"/>
              <a:t>(T </a:t>
            </a:r>
            <a:r>
              <a:rPr lang="es-ES" dirty="0" err="1" smtClean="0"/>
              <a:t>t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642910" y="3058383"/>
            <a:ext cx="4929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//implementación que transforma </a:t>
            </a:r>
          </a:p>
          <a:p>
            <a:r>
              <a:rPr lang="es-ES" sz="1200" dirty="0" smtClean="0"/>
              <a:t>//un </a:t>
            </a:r>
            <a:r>
              <a:rPr lang="es-ES" sz="1200" dirty="0" err="1" smtClean="0"/>
              <a:t>String</a:t>
            </a:r>
            <a:r>
              <a:rPr lang="es-ES" sz="1200" dirty="0" smtClean="0"/>
              <a:t> en un </a:t>
            </a:r>
            <a:r>
              <a:rPr lang="es-ES" sz="1200" dirty="0" err="1" smtClean="0"/>
              <a:t>Integer</a:t>
            </a:r>
            <a:endParaRPr lang="es-ES" sz="1200" dirty="0" smtClean="0"/>
          </a:p>
          <a:p>
            <a:r>
              <a:rPr lang="es-ES" sz="1200" dirty="0" err="1" smtClean="0"/>
              <a:t>Function</a:t>
            </a:r>
            <a:r>
              <a:rPr lang="es-ES" sz="1200" dirty="0" smtClean="0"/>
              <a:t>&lt;</a:t>
            </a:r>
            <a:r>
              <a:rPr lang="es-ES" sz="1200" dirty="0" err="1" smtClean="0"/>
              <a:t>String</a:t>
            </a:r>
            <a:r>
              <a:rPr lang="es-ES" sz="1200" dirty="0" smtClean="0"/>
              <a:t>, </a:t>
            </a:r>
            <a:r>
              <a:rPr lang="es-ES" sz="1200" dirty="0" err="1" smtClean="0"/>
              <a:t>Integer</a:t>
            </a:r>
            <a:r>
              <a:rPr lang="es-ES" sz="1200" dirty="0" smtClean="0"/>
              <a:t>&gt; </a:t>
            </a:r>
            <a:r>
              <a:rPr lang="es-ES" sz="1200" dirty="0" err="1" smtClean="0"/>
              <a:t>fr</a:t>
            </a:r>
            <a:r>
              <a:rPr lang="es-ES" sz="1200" dirty="0" smtClean="0"/>
              <a:t>=(</a:t>
            </a:r>
            <a:r>
              <a:rPr lang="es-ES" sz="1200" dirty="0" err="1" smtClean="0"/>
              <a:t>String</a:t>
            </a:r>
            <a:r>
              <a:rPr lang="es-ES" sz="1200" dirty="0" smtClean="0"/>
              <a:t> a)-&gt;</a:t>
            </a:r>
            <a:r>
              <a:rPr lang="es-ES" sz="1200" dirty="0" err="1" smtClean="0"/>
              <a:t>Integer.getInteger</a:t>
            </a:r>
            <a:r>
              <a:rPr lang="es-ES" sz="1200" dirty="0" smtClean="0"/>
              <a:t>(a);</a:t>
            </a:r>
          </a:p>
          <a:p>
            <a:endParaRPr lang="es-ES" sz="1200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5868144" y="321982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//uso</a:t>
            </a:r>
          </a:p>
          <a:p>
            <a:r>
              <a:rPr lang="es-ES" sz="1200" dirty="0" err="1" smtClean="0"/>
              <a:t>Integer</a:t>
            </a:r>
            <a:r>
              <a:rPr lang="es-ES" sz="1200" dirty="0" smtClean="0"/>
              <a:t> </a:t>
            </a:r>
            <a:r>
              <a:rPr lang="es-ES" sz="1200" dirty="0" err="1" smtClean="0"/>
              <a:t>num</a:t>
            </a:r>
            <a:r>
              <a:rPr lang="es-ES" sz="1200" dirty="0" smtClean="0"/>
              <a:t>=</a:t>
            </a:r>
            <a:r>
              <a:rPr lang="es-ES" sz="1200" dirty="0" err="1" smtClean="0"/>
              <a:t>fr.apply</a:t>
            </a:r>
            <a:r>
              <a:rPr lang="es-ES" sz="1200" dirty="0" smtClean="0"/>
              <a:t>(“45”);</a:t>
            </a:r>
          </a:p>
          <a:p>
            <a:endParaRPr lang="es-ES" sz="1200" dirty="0" smtClean="0"/>
          </a:p>
        </p:txBody>
      </p:sp>
      <p:sp>
        <p:nvSpPr>
          <p:cNvPr id="10" name="9 Rectángulo"/>
          <p:cNvSpPr/>
          <p:nvPr/>
        </p:nvSpPr>
        <p:spPr>
          <a:xfrm>
            <a:off x="2123728" y="4515966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R </a:t>
            </a:r>
            <a:r>
              <a:rPr lang="es-ES" dirty="0" err="1" smtClean="0"/>
              <a:t>apply</a:t>
            </a:r>
            <a:r>
              <a:rPr lang="es-ES" dirty="0" smtClean="0"/>
              <a:t>(T </a:t>
            </a:r>
            <a:r>
              <a:rPr lang="es-ES" dirty="0" err="1" smtClean="0"/>
              <a:t>t</a:t>
            </a:r>
            <a:r>
              <a:rPr lang="es-ES" dirty="0" smtClean="0"/>
              <a:t>, U </a:t>
            </a:r>
            <a:r>
              <a:rPr lang="es-ES" dirty="0" err="1" smtClean="0"/>
              <a:t>u</a:t>
            </a:r>
            <a:r>
              <a:rPr lang="es-ES" dirty="0" smtClean="0"/>
              <a:t>)</a:t>
            </a:r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642910" y="1142990"/>
            <a:ext cx="7746084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Dispone del método abstracto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accept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que realiza algún tipo de procesamiento con el objeto recibido: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Ejemplo: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Variante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BiConsumer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&lt;T,U&gt; con dos parámetros: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 </a:t>
            </a:r>
            <a:r>
              <a:rPr lang="es-ES" dirty="0" err="1" smtClean="0"/>
              <a:t>Consumer</a:t>
            </a:r>
            <a:r>
              <a:rPr lang="es-ES" dirty="0" smtClean="0"/>
              <a:t>&lt;T&gt;</a:t>
            </a:r>
            <a:endParaRPr lang="es-ES" dirty="0"/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987824" y="1995686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accept</a:t>
            </a:r>
            <a:r>
              <a:rPr lang="es-ES" dirty="0" smtClean="0"/>
              <a:t>(T </a:t>
            </a:r>
            <a:r>
              <a:rPr lang="es-ES" dirty="0" err="1" smtClean="0"/>
              <a:t>t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3059832" y="4515966"/>
            <a:ext cx="2448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accept</a:t>
            </a:r>
            <a:r>
              <a:rPr lang="es-ES" dirty="0" smtClean="0"/>
              <a:t>(T </a:t>
            </a:r>
            <a:r>
              <a:rPr lang="es-ES" dirty="0" err="1" smtClean="0"/>
              <a:t>t</a:t>
            </a:r>
            <a:r>
              <a:rPr lang="es-ES" dirty="0" smtClean="0"/>
              <a:t>, U </a:t>
            </a:r>
            <a:r>
              <a:rPr lang="es-ES" dirty="0" err="1" smtClean="0"/>
              <a:t>u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000100" y="3147814"/>
            <a:ext cx="450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//Muestra el dato recibido</a:t>
            </a:r>
          </a:p>
          <a:p>
            <a:r>
              <a:rPr lang="es-ES" sz="1200" dirty="0" err="1" smtClean="0"/>
              <a:t>Consumer</a:t>
            </a:r>
            <a:r>
              <a:rPr lang="es-ES" sz="1200" dirty="0" smtClean="0"/>
              <a:t>&lt;</a:t>
            </a:r>
            <a:r>
              <a:rPr lang="es-ES" sz="1200" dirty="0" err="1" smtClean="0"/>
              <a:t>String</a:t>
            </a:r>
            <a:r>
              <a:rPr lang="es-ES" sz="1200" dirty="0" smtClean="0"/>
              <a:t>&gt; </a:t>
            </a:r>
            <a:r>
              <a:rPr lang="es-ES" sz="1200" dirty="0" err="1" smtClean="0"/>
              <a:t>cr</a:t>
            </a:r>
            <a:r>
              <a:rPr lang="es-ES" sz="1200" dirty="0" smtClean="0"/>
              <a:t>=(</a:t>
            </a:r>
            <a:r>
              <a:rPr lang="es-ES" sz="1200" dirty="0" err="1" smtClean="0"/>
              <a:t>String</a:t>
            </a:r>
            <a:r>
              <a:rPr lang="es-ES" sz="1200" dirty="0" smtClean="0"/>
              <a:t> a)-&gt;</a:t>
            </a:r>
            <a:r>
              <a:rPr lang="es-ES" sz="1200" dirty="0" err="1" smtClean="0"/>
              <a:t>System.out.println</a:t>
            </a:r>
            <a:r>
              <a:rPr lang="es-ES" sz="1200" dirty="0" smtClean="0"/>
              <a:t>(a);</a:t>
            </a:r>
          </a:p>
          <a:p>
            <a:endParaRPr lang="es-ES" sz="1200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5796136" y="300379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//uso</a:t>
            </a:r>
          </a:p>
          <a:p>
            <a:r>
              <a:rPr lang="es-ES" sz="1200" dirty="0" err="1" smtClean="0"/>
              <a:t>cr.accept</a:t>
            </a:r>
            <a:r>
              <a:rPr lang="es-ES" sz="1200" dirty="0" smtClean="0"/>
              <a:t>(“hola”);</a:t>
            </a:r>
          </a:p>
          <a:p>
            <a:endParaRPr lang="es-ES" sz="12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571472" y="1221600"/>
            <a:ext cx="7888960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Dispone del método abstracto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get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que no recibe ningún parámetro y devuelve como resultado un objeto: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Ejemplo: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 </a:t>
            </a:r>
            <a:r>
              <a:rPr lang="es-ES" dirty="0" err="1" smtClean="0"/>
              <a:t>Supplier</a:t>
            </a:r>
            <a:r>
              <a:rPr lang="es-ES" dirty="0" smtClean="0"/>
              <a:t>&lt;T&gt;</a:t>
            </a:r>
            <a:endParaRPr lang="es-ES" dirty="0"/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987824" y="1995686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T </a:t>
            </a:r>
            <a:r>
              <a:rPr lang="es-ES" dirty="0" err="1" smtClean="0"/>
              <a:t>get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835696" y="3058383"/>
            <a:ext cx="32403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//simula la obtención de una conexión</a:t>
            </a:r>
          </a:p>
          <a:p>
            <a:r>
              <a:rPr lang="es-ES" sz="1000" dirty="0" smtClean="0"/>
              <a:t>//con una base de datos</a:t>
            </a:r>
          </a:p>
          <a:p>
            <a:r>
              <a:rPr lang="es-ES" sz="1000" dirty="0" err="1" smtClean="0"/>
              <a:t>Supplier</a:t>
            </a:r>
            <a:r>
              <a:rPr lang="es-ES" sz="1000" dirty="0" smtClean="0"/>
              <a:t>&lt;</a:t>
            </a:r>
            <a:r>
              <a:rPr lang="es-ES" sz="1000" dirty="0" err="1" smtClean="0"/>
              <a:t>Connection</a:t>
            </a:r>
            <a:r>
              <a:rPr lang="es-ES" sz="1000" dirty="0" smtClean="0"/>
              <a:t>&gt; </a:t>
            </a:r>
            <a:r>
              <a:rPr lang="es-ES" sz="1000" dirty="0" err="1" smtClean="0"/>
              <a:t>sp</a:t>
            </a:r>
            <a:r>
              <a:rPr lang="es-ES" sz="1000" dirty="0" smtClean="0"/>
              <a:t>=()-&gt;{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String</a:t>
            </a:r>
            <a:r>
              <a:rPr lang="es-ES" sz="1000" dirty="0" smtClean="0"/>
              <a:t> </a:t>
            </a:r>
            <a:r>
              <a:rPr lang="es-ES" sz="1000" dirty="0" err="1" smtClean="0"/>
              <a:t>cad</a:t>
            </a:r>
            <a:r>
              <a:rPr lang="es-ES" sz="1000" dirty="0" smtClean="0"/>
              <a:t>=“cadena conexión BD”;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String</a:t>
            </a:r>
            <a:r>
              <a:rPr lang="es-ES" sz="1000" dirty="0" smtClean="0"/>
              <a:t> </a:t>
            </a:r>
            <a:r>
              <a:rPr lang="es-ES" sz="1000" dirty="0" err="1" smtClean="0"/>
              <a:t>user</a:t>
            </a:r>
            <a:r>
              <a:rPr lang="es-ES" sz="1000" dirty="0" smtClean="0"/>
              <a:t>=“usuario”;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String</a:t>
            </a:r>
            <a:r>
              <a:rPr lang="es-ES" sz="1000" dirty="0" smtClean="0"/>
              <a:t> </a:t>
            </a:r>
            <a:r>
              <a:rPr lang="es-ES" sz="1000" dirty="0" err="1" smtClean="0"/>
              <a:t>pwd</a:t>
            </a:r>
            <a:r>
              <a:rPr lang="es-ES" sz="1000" dirty="0" smtClean="0"/>
              <a:t>=“</a:t>
            </a:r>
            <a:r>
              <a:rPr lang="es-ES" sz="1000" dirty="0" err="1" smtClean="0"/>
              <a:t>password</a:t>
            </a:r>
            <a:r>
              <a:rPr lang="es-ES" sz="1000" dirty="0" smtClean="0"/>
              <a:t>”;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Connection</a:t>
            </a:r>
            <a:r>
              <a:rPr lang="es-ES" sz="1000" dirty="0" smtClean="0"/>
              <a:t> </a:t>
            </a:r>
            <a:r>
              <a:rPr lang="es-ES" sz="1000" dirty="0" err="1" smtClean="0"/>
              <a:t>cn</a:t>
            </a:r>
            <a:r>
              <a:rPr lang="es-ES" sz="1000" dirty="0" smtClean="0"/>
              <a:t>;</a:t>
            </a:r>
          </a:p>
          <a:p>
            <a:r>
              <a:rPr lang="es-ES" sz="1000" dirty="0" smtClean="0"/>
              <a:t>     </a:t>
            </a:r>
            <a:r>
              <a:rPr lang="es-ES" sz="1000" dirty="0" err="1" smtClean="0"/>
              <a:t>cn</a:t>
            </a:r>
            <a:r>
              <a:rPr lang="es-ES" sz="1000" dirty="0" smtClean="0"/>
              <a:t>=</a:t>
            </a:r>
            <a:r>
              <a:rPr lang="es-ES" sz="1000" dirty="0" err="1" smtClean="0"/>
              <a:t>DriverManager.getConnection</a:t>
            </a:r>
            <a:r>
              <a:rPr lang="es-ES" sz="1000" dirty="0" smtClean="0"/>
              <a:t>(</a:t>
            </a:r>
            <a:r>
              <a:rPr lang="es-ES" sz="1000" dirty="0" err="1" smtClean="0"/>
              <a:t>cad,user,pwd</a:t>
            </a:r>
            <a:r>
              <a:rPr lang="es-ES" sz="1000" dirty="0" smtClean="0"/>
              <a:t>);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return</a:t>
            </a:r>
            <a:r>
              <a:rPr lang="es-ES" sz="1000" dirty="0" smtClean="0"/>
              <a:t> </a:t>
            </a:r>
            <a:r>
              <a:rPr lang="es-ES" sz="1000" dirty="0" err="1" smtClean="0"/>
              <a:t>cn</a:t>
            </a:r>
            <a:r>
              <a:rPr lang="es-ES" sz="1000" dirty="0" smtClean="0"/>
              <a:t>;</a:t>
            </a:r>
          </a:p>
          <a:p>
            <a:r>
              <a:rPr lang="es-ES" sz="1000" dirty="0" smtClean="0"/>
              <a:t>}</a:t>
            </a:r>
          </a:p>
          <a:p>
            <a:endParaRPr lang="es-ES" sz="1000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5868144" y="2859782"/>
            <a:ext cx="2736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//uso</a:t>
            </a:r>
          </a:p>
          <a:p>
            <a:r>
              <a:rPr lang="es-ES" sz="1000" dirty="0" err="1" smtClean="0"/>
              <a:t>Connection</a:t>
            </a:r>
            <a:r>
              <a:rPr lang="es-ES" sz="1000" dirty="0" smtClean="0"/>
              <a:t> </a:t>
            </a:r>
            <a:r>
              <a:rPr lang="es-ES" sz="1000" dirty="0" err="1" smtClean="0"/>
              <a:t>cn</a:t>
            </a:r>
            <a:r>
              <a:rPr lang="es-ES" sz="1000" dirty="0" smtClean="0"/>
              <a:t>=sp.get();</a:t>
            </a:r>
          </a:p>
          <a:p>
            <a:endParaRPr lang="es-ES" sz="10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642910" y="1221600"/>
            <a:ext cx="7817522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Subinterfaz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Function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donde el tipo de entrada coincide con el de devolución: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Equivale 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Function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&lt;T,T&gt;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Variante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BinaryOperator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&lt;T&gt; equivalente 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BIFunction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&lt;T,T,T&gt;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 </a:t>
            </a:r>
            <a:r>
              <a:rPr lang="es-ES" dirty="0" err="1" smtClean="0"/>
              <a:t>UnaryOperator</a:t>
            </a:r>
            <a:r>
              <a:rPr lang="es-ES" dirty="0" smtClean="0"/>
              <a:t>&lt;T&gt;</a:t>
            </a:r>
            <a:endParaRPr lang="es-ES" dirty="0"/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987824" y="1995686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T </a:t>
            </a:r>
            <a:r>
              <a:rPr lang="es-ES" dirty="0" err="1" smtClean="0"/>
              <a:t>apply</a:t>
            </a:r>
            <a:r>
              <a:rPr lang="es-ES" dirty="0" smtClean="0"/>
              <a:t>(T </a:t>
            </a:r>
            <a:r>
              <a:rPr lang="es-ES" dirty="0" err="1" smtClean="0"/>
              <a:t>t</a:t>
            </a:r>
            <a:r>
              <a:rPr lang="es-ES" dirty="0" smtClean="0"/>
              <a:t>)</a:t>
            </a:r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259632" y="1221600"/>
            <a:ext cx="7200800" cy="63007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IntPredicate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 para tipos primitivos</a:t>
            </a:r>
            <a:endParaRPr lang="es-ES" dirty="0"/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4390710" y="1232360"/>
            <a:ext cx="2824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boolean</a:t>
            </a:r>
            <a:r>
              <a:rPr lang="es-ES" dirty="0" smtClean="0"/>
              <a:t> test(</a:t>
            </a:r>
            <a:r>
              <a:rPr lang="es-ES" dirty="0" err="1" smtClean="0"/>
              <a:t>int</a:t>
            </a:r>
            <a:r>
              <a:rPr lang="es-ES" dirty="0" smtClean="0"/>
              <a:t> t)</a:t>
            </a:r>
            <a:endParaRPr lang="es-ES" dirty="0"/>
          </a:p>
        </p:txBody>
      </p:sp>
      <p:sp>
        <p:nvSpPr>
          <p:cNvPr id="6" name="5 Flecha derecha"/>
          <p:cNvSpPr/>
          <p:nvPr/>
        </p:nvSpPr>
        <p:spPr>
          <a:xfrm>
            <a:off x="3331458" y="1384682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259632" y="1653648"/>
            <a:ext cx="7200800" cy="63007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IntFunction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&lt;R&gt; 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932040" y="1664408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R </a:t>
            </a:r>
            <a:r>
              <a:rPr lang="es-ES" dirty="0" err="1" smtClean="0"/>
              <a:t>apply</a:t>
            </a: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 t)</a:t>
            </a:r>
            <a:endParaRPr lang="es-ES" dirty="0"/>
          </a:p>
        </p:txBody>
      </p:sp>
      <p:sp>
        <p:nvSpPr>
          <p:cNvPr id="10" name="9 Flecha derecha"/>
          <p:cNvSpPr/>
          <p:nvPr/>
        </p:nvSpPr>
        <p:spPr>
          <a:xfrm>
            <a:off x="3707904" y="1816730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1259632" y="2139702"/>
            <a:ext cx="7200800" cy="63007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IntConsumer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4390710" y="2150462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accept</a:t>
            </a: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 t)</a:t>
            </a:r>
            <a:endParaRPr lang="es-ES" dirty="0"/>
          </a:p>
        </p:txBody>
      </p:sp>
      <p:sp>
        <p:nvSpPr>
          <p:cNvPr id="14" name="13 Flecha derecha"/>
          <p:cNvSpPr/>
          <p:nvPr/>
        </p:nvSpPr>
        <p:spPr>
          <a:xfrm>
            <a:off x="3331458" y="2302784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 Título"/>
          <p:cNvSpPr txBox="1">
            <a:spLocks/>
          </p:cNvSpPr>
          <p:nvPr/>
        </p:nvSpPr>
        <p:spPr>
          <a:xfrm>
            <a:off x="1259632" y="2589752"/>
            <a:ext cx="7200800" cy="63007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IntSupplier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4390710" y="2600512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</a:t>
            </a:r>
            <a:r>
              <a:rPr lang="es-ES" dirty="0" err="1" smtClean="0"/>
              <a:t>getAsInt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17" name="16 Flecha derecha"/>
          <p:cNvSpPr/>
          <p:nvPr/>
        </p:nvSpPr>
        <p:spPr>
          <a:xfrm>
            <a:off x="3331458" y="2752834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 Título"/>
          <p:cNvSpPr txBox="1">
            <a:spLocks/>
          </p:cNvSpPr>
          <p:nvPr/>
        </p:nvSpPr>
        <p:spPr>
          <a:xfrm>
            <a:off x="1259632" y="3093808"/>
            <a:ext cx="7200800" cy="63007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IntUnaryOperator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5004048" y="3104568"/>
            <a:ext cx="2782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</a:t>
            </a:r>
            <a:r>
              <a:rPr lang="es-ES" dirty="0" err="1" smtClean="0"/>
              <a:t>applyAsInt</a:t>
            </a: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 t)</a:t>
            </a:r>
            <a:endParaRPr lang="es-ES" dirty="0"/>
          </a:p>
        </p:txBody>
      </p:sp>
      <p:sp>
        <p:nvSpPr>
          <p:cNvPr id="20" name="19 Flecha derecha"/>
          <p:cNvSpPr/>
          <p:nvPr/>
        </p:nvSpPr>
        <p:spPr>
          <a:xfrm>
            <a:off x="3944796" y="3256890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1 Título"/>
          <p:cNvSpPr txBox="1">
            <a:spLocks/>
          </p:cNvSpPr>
          <p:nvPr/>
        </p:nvSpPr>
        <p:spPr>
          <a:xfrm>
            <a:off x="1259632" y="3597864"/>
            <a:ext cx="7200800" cy="63007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Versiones también para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long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y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double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259632" y="1221600"/>
            <a:ext cx="7200800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ArrayList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&lt;E&gt;: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removeIf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Predicate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&lt;?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super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E&gt;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filter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forEach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Consumer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&lt;?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super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E&gt;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action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HashMap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&lt;K,V&gt;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forEach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BiConsumer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&lt;?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super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K, ?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super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V&gt;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action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Nuevos métodos en colecciones</a:t>
            </a:r>
            <a:endParaRPr lang="es-ES" dirty="0"/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6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7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8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6560</TotalTime>
  <Words>449</Words>
  <Application>Microsoft Office PowerPoint</Application>
  <PresentationFormat>Presentación en pantalla (16:9)</PresentationFormat>
  <Paragraphs>234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Concurrencia</vt:lpstr>
      <vt:lpstr>Interfaces funcionales Java 8</vt:lpstr>
      <vt:lpstr>Introducción</vt:lpstr>
      <vt:lpstr>Interfaz Predicate&lt;T&gt;</vt:lpstr>
      <vt:lpstr>Interfaz Function&lt;T,R&gt;</vt:lpstr>
      <vt:lpstr>Interfaz Consumer&lt;T&gt;</vt:lpstr>
      <vt:lpstr>Interfaz Supplier&lt;T&gt;</vt:lpstr>
      <vt:lpstr>Interfaz UnaryOperator&lt;T&gt;</vt:lpstr>
      <vt:lpstr>Interfaces para tipos primitivos</vt:lpstr>
      <vt:lpstr>Nuevos métodos en colecciones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Antonio</cp:lastModifiedBy>
  <cp:revision>134</cp:revision>
  <dcterms:created xsi:type="dcterms:W3CDTF">2017-04-22T22:25:01Z</dcterms:created>
  <dcterms:modified xsi:type="dcterms:W3CDTF">2020-07-15T15:30:45Z</dcterms:modified>
</cp:coreProperties>
</file>