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328" r:id="rId3"/>
    <p:sldId id="329" r:id="rId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CC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5833"/>
  </p:normalViewPr>
  <p:slideViewPr>
    <p:cSldViewPr snapToGrid="0" snapToObjects="1" showGuides="1">
      <p:cViewPr varScale="1">
        <p:scale>
          <a:sx n="112" d="100"/>
          <a:sy n="112" d="100"/>
        </p:scale>
        <p:origin x="11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EDCF77-1E6C-8C42-8114-2C8F7E7CB3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5755" y="3585873"/>
            <a:ext cx="317730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/>
              <a:t>NOMBRE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B79E-D83B-3F43-A45B-B6BF8953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149-82A1-0E49-972D-8B3E408A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855-E4C6-5B4C-8058-6D3989D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8" name="Google Shape;158;p28">
            <a:extLst>
              <a:ext uri="{FF2B5EF4-FFF2-40B4-BE49-F238E27FC236}">
                <a16:creationId xmlns:a16="http://schemas.microsoft.com/office/drawing/2014/main" id="{9585AE23-787B-0946-985B-7DAD7BC7FEEA}"/>
              </a:ext>
            </a:extLst>
          </p:cNvPr>
          <p:cNvSpPr/>
          <p:nvPr userDrawn="1"/>
        </p:nvSpPr>
        <p:spPr>
          <a:xfrm>
            <a:off x="496364" y="2426277"/>
            <a:ext cx="1804150" cy="1016000"/>
          </a:xfrm>
          <a:prstGeom prst="rect">
            <a:avLst/>
          </a:prstGeom>
          <a:solidFill>
            <a:srgbClr val="FFC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C41A8-1642-CB4A-8AC6-1FE2F0DFDC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463" y="2431472"/>
            <a:ext cx="1791855" cy="997528"/>
          </a:xfrm>
        </p:spPr>
        <p:txBody>
          <a:bodyPr anchor="ctr">
            <a:normAutofit/>
          </a:bodyPr>
          <a:lstStyle>
            <a:lvl1pPr algn="ctr">
              <a:defRPr sz="6000" b="1"/>
            </a:lvl1pPr>
          </a:lstStyle>
          <a:p>
            <a:r>
              <a:rPr lang="es-ES_tradnl" noProof="0" dirty="0"/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783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846C-0F25-7C41-B46A-62D3807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F5B0-7AF9-1A49-854D-CEF823B4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9FBD-75A7-4445-95C4-D51AAD756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793C-895E-5241-A095-47BFC262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2AE9B-53F1-5A41-8747-314FAB8FC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A6BCF-19ED-6348-96A9-821B3447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9BA61-8007-0C4B-9A65-3CF3F781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F4ECB-1CD7-3944-B02F-DAD08D6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325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441F-8B94-C241-B0C8-BF3C8291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9CE1B-47F2-D946-AFA6-08D3FB0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768B0-159A-D949-A3B4-92744E1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FDCE4-8C42-6844-9E1E-2F91F9F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635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068DF-828A-FF4F-9DF8-CA7C318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0DF55-055A-3246-B6F2-3FA1AC17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771E3-4E71-CA47-AD01-062E1B9B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050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A000-E66F-8B48-A8AF-36FDE24E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1262-A8AB-D74F-AA52-42AA39F1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56AC-1A1A-B146-822B-218496E5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FBCA-0ED8-D048-A6E3-97C78081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84EC-0802-6044-80BC-AD3DFDCF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F4CE-901D-7140-90D2-C64A5D4A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554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985-870A-8541-B94F-2CB9358B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A1D41-4583-7D44-85FC-865B15A05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AA28D-1D5E-FE47-9631-AB4C9053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83F-4DDD-EB4F-BAB0-DBF308D2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7125-8D99-F746-9251-4CF3D197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5AA1-239D-DA41-91D5-47D13F7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916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4E6-A71D-0247-9D93-1B9A93CD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1EEE-DBB8-014D-A396-97EF6FCB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2249-EF1E-784E-86C8-E40B4AB4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0333-2876-584A-9330-CB0991A8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E457-7CFC-BC49-9728-2D965C4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26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DC386-466B-3A42-99A4-AEB3F6EB6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1840F-A246-9145-9D6F-39DD0CBA8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62AD-BBF6-9C47-8FE5-137FDE9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65F9-3E14-8344-9940-6D2B5F9C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DAC0-3AC7-8A46-96FB-0A31643D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212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5A08-E85D-3041-B15E-9C3B06A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3D68-D861-BA47-9BF8-5AA26B8B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3F18-3D00-C446-8684-21CE3B9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Google Shape;158;p28">
            <a:extLst>
              <a:ext uri="{FF2B5EF4-FFF2-40B4-BE49-F238E27FC236}">
                <a16:creationId xmlns:a16="http://schemas.microsoft.com/office/drawing/2014/main" id="{EFAF9BDE-846C-7C4F-9FB5-9BF75B74DFD4}"/>
              </a:ext>
            </a:extLst>
          </p:cNvPr>
          <p:cNvSpPr/>
          <p:nvPr userDrawn="1"/>
        </p:nvSpPr>
        <p:spPr>
          <a:xfrm>
            <a:off x="0" y="2841171"/>
            <a:ext cx="3273879" cy="1175657"/>
          </a:xfrm>
          <a:prstGeom prst="rect">
            <a:avLst/>
          </a:prstGeom>
          <a:solidFill>
            <a:srgbClr val="FFC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27E00-90B5-404D-9EDA-8904DA6A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4213"/>
            <a:ext cx="3249386" cy="1198790"/>
          </a:xfrm>
        </p:spPr>
        <p:txBody>
          <a:bodyPr anchor="b">
            <a:normAutofit/>
          </a:bodyPr>
          <a:lstStyle>
            <a:lvl1pPr algn="r">
              <a:defRPr sz="2800" b="1"/>
            </a:lvl1pPr>
          </a:lstStyle>
          <a:p>
            <a:r>
              <a:rPr lang="es-ES_tradnl" noProof="0"/>
              <a:t>EL</a:t>
            </a:r>
            <a:br>
              <a:rPr lang="es-ES_tradnl" noProof="0"/>
            </a:br>
            <a:r>
              <a:rPr lang="es-ES_tradnl" noProof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57604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AA28D-1D5E-FE47-9631-AB4C9053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160" y="1883228"/>
            <a:ext cx="4873034" cy="3091543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83F-4DDD-EB4F-BAB0-DBF308D2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7125-8D99-F746-9251-4CF3D197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5AA1-239D-DA41-91D5-47D13F7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970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83F-4DDD-EB4F-BAB0-DBF308D2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7125-8D99-F746-9251-4CF3D197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5AA1-239D-DA41-91D5-47D13F7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9C7622A-2A3E-C14C-9991-A1B19740D2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0051" y="2326468"/>
            <a:ext cx="1877287" cy="522989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 dirty="0"/>
              <a:t>Específicas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27C7F10-244A-104B-919E-FC5B5D790F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82243" y="2317759"/>
            <a:ext cx="2227513" cy="509927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 dirty="0"/>
              <a:t>Transversales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4F4180-4BDA-0B49-B7D8-9F1D3E6CB08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8369" y="2269862"/>
            <a:ext cx="2227513" cy="509927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 dirty="0" err="1"/>
              <a:t>BKNs</a:t>
            </a:r>
            <a:endParaRPr lang="es-ES_tradnl" noProof="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1880AF-4B9C-4644-B5FC-6D9F75D9131C}"/>
              </a:ext>
            </a:extLst>
          </p:cNvPr>
          <p:cNvGrpSpPr/>
          <p:nvPr userDrawn="1"/>
        </p:nvGrpSpPr>
        <p:grpSpPr>
          <a:xfrm>
            <a:off x="1760112" y="923867"/>
            <a:ext cx="1037400" cy="1037400"/>
            <a:chOff x="2099746" y="993535"/>
            <a:chExt cx="1037400" cy="1037400"/>
          </a:xfrm>
        </p:grpSpPr>
        <p:sp>
          <p:nvSpPr>
            <p:cNvPr id="12" name="Google Shape;387;p31">
              <a:extLst>
                <a:ext uri="{FF2B5EF4-FFF2-40B4-BE49-F238E27FC236}">
                  <a16:creationId xmlns:a16="http://schemas.microsoft.com/office/drawing/2014/main" id="{159E2511-7F7B-0942-973B-5BA1AB85A915}"/>
                </a:ext>
              </a:extLst>
            </p:cNvPr>
            <p:cNvSpPr/>
            <p:nvPr userDrawn="1"/>
          </p:nvSpPr>
          <p:spPr>
            <a:xfrm>
              <a:off x="2099746" y="993535"/>
              <a:ext cx="1037400" cy="1037400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10928;p66">
              <a:extLst>
                <a:ext uri="{FF2B5EF4-FFF2-40B4-BE49-F238E27FC236}">
                  <a16:creationId xmlns:a16="http://schemas.microsoft.com/office/drawing/2014/main" id="{A0E9251F-7F45-1042-820B-8467742FAD34}"/>
                </a:ext>
              </a:extLst>
            </p:cNvPr>
            <p:cNvGrpSpPr/>
            <p:nvPr userDrawn="1"/>
          </p:nvGrpSpPr>
          <p:grpSpPr>
            <a:xfrm>
              <a:off x="2265889" y="1128759"/>
              <a:ext cx="705114" cy="766953"/>
              <a:chOff x="2104275" y="3806449"/>
              <a:chExt cx="442975" cy="4818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Google Shape;10929;p66">
                <a:extLst>
                  <a:ext uri="{FF2B5EF4-FFF2-40B4-BE49-F238E27FC236}">
                    <a16:creationId xmlns:a16="http://schemas.microsoft.com/office/drawing/2014/main" id="{1C8FF4D4-D003-8547-9568-D94030EF09F3}"/>
                  </a:ext>
                </a:extLst>
              </p:cNvPr>
              <p:cNvSpPr/>
              <p:nvPr/>
            </p:nvSpPr>
            <p:spPr>
              <a:xfrm>
                <a:off x="2104275" y="3806449"/>
                <a:ext cx="44297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7719" h="19273" extrusionOk="0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tx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0930;p66">
                <a:extLst>
                  <a:ext uri="{FF2B5EF4-FFF2-40B4-BE49-F238E27FC236}">
                    <a16:creationId xmlns:a16="http://schemas.microsoft.com/office/drawing/2014/main" id="{04A6FF13-227E-B246-80F5-B8F69372CB25}"/>
                  </a:ext>
                </a:extLst>
              </p:cNvPr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8" extrusionOk="0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tx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8BB64A-0B3A-4646-A78D-07004B646EBA}"/>
              </a:ext>
            </a:extLst>
          </p:cNvPr>
          <p:cNvGrpSpPr/>
          <p:nvPr userDrawn="1"/>
        </p:nvGrpSpPr>
        <p:grpSpPr>
          <a:xfrm>
            <a:off x="5572947" y="923867"/>
            <a:ext cx="1037400" cy="1037400"/>
            <a:chOff x="5559883" y="993535"/>
            <a:chExt cx="1037400" cy="1037400"/>
          </a:xfrm>
        </p:grpSpPr>
        <p:sp>
          <p:nvSpPr>
            <p:cNvPr id="22" name="Google Shape;388;p31">
              <a:extLst>
                <a:ext uri="{FF2B5EF4-FFF2-40B4-BE49-F238E27FC236}">
                  <a16:creationId xmlns:a16="http://schemas.microsoft.com/office/drawing/2014/main" id="{F252CFBB-E14C-2D40-9D1A-B8CD5421A8FD}"/>
                </a:ext>
              </a:extLst>
            </p:cNvPr>
            <p:cNvSpPr/>
            <p:nvPr userDrawn="1"/>
          </p:nvSpPr>
          <p:spPr>
            <a:xfrm>
              <a:off x="5559883" y="993535"/>
              <a:ext cx="1037400" cy="1037400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390;p31">
              <a:extLst>
                <a:ext uri="{FF2B5EF4-FFF2-40B4-BE49-F238E27FC236}">
                  <a16:creationId xmlns:a16="http://schemas.microsoft.com/office/drawing/2014/main" id="{E0549D47-8DE3-8748-AB3C-B8A52A01ED70}"/>
                </a:ext>
              </a:extLst>
            </p:cNvPr>
            <p:cNvGrpSpPr/>
            <p:nvPr userDrawn="1"/>
          </p:nvGrpSpPr>
          <p:grpSpPr>
            <a:xfrm>
              <a:off x="5799163" y="1232159"/>
              <a:ext cx="593673" cy="560153"/>
              <a:chOff x="-46422300" y="3936925"/>
              <a:chExt cx="320575" cy="3024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Google Shape;391;p31">
                <a:extLst>
                  <a:ext uri="{FF2B5EF4-FFF2-40B4-BE49-F238E27FC236}">
                    <a16:creationId xmlns:a16="http://schemas.microsoft.com/office/drawing/2014/main" id="{97471771-0B29-FF47-B5F4-907F9EC0AB94}"/>
                  </a:ext>
                </a:extLst>
              </p:cNvPr>
              <p:cNvSpPr/>
              <p:nvPr/>
            </p:nvSpPr>
            <p:spPr>
              <a:xfrm>
                <a:off x="-46254550" y="3936925"/>
                <a:ext cx="152825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12036" extrusionOk="0"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0617"/>
                    </a:lnTo>
                    <a:cubicBezTo>
                      <a:pt x="1" y="11405"/>
                      <a:pt x="631" y="12035"/>
                      <a:pt x="1418" y="12035"/>
                    </a:cubicBezTo>
                    <a:cubicBezTo>
                      <a:pt x="2332" y="12035"/>
                      <a:pt x="3120" y="11405"/>
                      <a:pt x="3403" y="10554"/>
                    </a:cubicBezTo>
                    <a:lnTo>
                      <a:pt x="3403" y="10554"/>
                    </a:lnTo>
                    <a:cubicBezTo>
                      <a:pt x="3309" y="10554"/>
                      <a:pt x="3246" y="10617"/>
                      <a:pt x="3151" y="10617"/>
                    </a:cubicBezTo>
                    <a:cubicBezTo>
                      <a:pt x="2332" y="10617"/>
                      <a:pt x="1513" y="10302"/>
                      <a:pt x="914" y="9672"/>
                    </a:cubicBezTo>
                    <a:cubicBezTo>
                      <a:pt x="788" y="9546"/>
                      <a:pt x="788" y="9294"/>
                      <a:pt x="914" y="9137"/>
                    </a:cubicBezTo>
                    <a:cubicBezTo>
                      <a:pt x="1024" y="9095"/>
                      <a:pt x="1128" y="9072"/>
                      <a:pt x="1221" y="9072"/>
                    </a:cubicBezTo>
                    <a:cubicBezTo>
                      <a:pt x="1341" y="9072"/>
                      <a:pt x="1442" y="9111"/>
                      <a:pt x="1513" y="9200"/>
                    </a:cubicBezTo>
                    <a:cubicBezTo>
                      <a:pt x="1998" y="9685"/>
                      <a:pt x="2614" y="9906"/>
                      <a:pt x="3224" y="9906"/>
                    </a:cubicBezTo>
                    <a:cubicBezTo>
                      <a:pt x="4477" y="9906"/>
                      <a:pt x="5703" y="8971"/>
                      <a:pt x="5703" y="7467"/>
                    </a:cubicBezTo>
                    <a:cubicBezTo>
                      <a:pt x="5703" y="7215"/>
                      <a:pt x="5672" y="6994"/>
                      <a:pt x="5609" y="6742"/>
                    </a:cubicBezTo>
                    <a:cubicBezTo>
                      <a:pt x="5010" y="7372"/>
                      <a:pt x="4191" y="7814"/>
                      <a:pt x="3246" y="7814"/>
                    </a:cubicBezTo>
                    <a:cubicBezTo>
                      <a:pt x="3025" y="7814"/>
                      <a:pt x="2868" y="7656"/>
                      <a:pt x="2868" y="7467"/>
                    </a:cubicBezTo>
                    <a:cubicBezTo>
                      <a:pt x="2868" y="7246"/>
                      <a:pt x="3025" y="7089"/>
                      <a:pt x="3246" y="7089"/>
                    </a:cubicBezTo>
                    <a:cubicBezTo>
                      <a:pt x="4065" y="7089"/>
                      <a:pt x="4821" y="6679"/>
                      <a:pt x="5231" y="6049"/>
                    </a:cubicBezTo>
                    <a:cubicBezTo>
                      <a:pt x="6113" y="4789"/>
                      <a:pt x="5640" y="3088"/>
                      <a:pt x="4254" y="2426"/>
                    </a:cubicBezTo>
                    <a:cubicBezTo>
                      <a:pt x="4128" y="3844"/>
                      <a:pt x="2931" y="4978"/>
                      <a:pt x="1450" y="4978"/>
                    </a:cubicBezTo>
                    <a:cubicBezTo>
                      <a:pt x="1261" y="4978"/>
                      <a:pt x="1103" y="4821"/>
                      <a:pt x="1103" y="4632"/>
                    </a:cubicBezTo>
                    <a:cubicBezTo>
                      <a:pt x="1103" y="4411"/>
                      <a:pt x="1261" y="4253"/>
                      <a:pt x="1450" y="4253"/>
                    </a:cubicBezTo>
                    <a:cubicBezTo>
                      <a:pt x="2616" y="4253"/>
                      <a:pt x="3561" y="3308"/>
                      <a:pt x="3561" y="2174"/>
                    </a:cubicBezTo>
                    <a:lnTo>
                      <a:pt x="3561" y="2143"/>
                    </a:lnTo>
                    <a:cubicBezTo>
                      <a:pt x="3561" y="945"/>
                      <a:pt x="2616" y="0"/>
                      <a:pt x="1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92;p31">
                <a:extLst>
                  <a:ext uri="{FF2B5EF4-FFF2-40B4-BE49-F238E27FC236}">
                    <a16:creationId xmlns:a16="http://schemas.microsoft.com/office/drawing/2014/main" id="{483289EF-9C97-5B40-903E-3855A7695415}"/>
                  </a:ext>
                </a:extLst>
              </p:cNvPr>
              <p:cNvSpPr/>
              <p:nvPr/>
            </p:nvSpPr>
            <p:spPr>
              <a:xfrm>
                <a:off x="-46422300" y="3938500"/>
                <a:ext cx="152025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12036" extrusionOk="0">
                    <a:moveTo>
                      <a:pt x="4726" y="0"/>
                    </a:moveTo>
                    <a:cubicBezTo>
                      <a:pt x="3529" y="0"/>
                      <a:pt x="2584" y="977"/>
                      <a:pt x="2584" y="2111"/>
                    </a:cubicBezTo>
                    <a:lnTo>
                      <a:pt x="2584" y="2143"/>
                    </a:lnTo>
                    <a:cubicBezTo>
                      <a:pt x="2584" y="3308"/>
                      <a:pt x="3529" y="4253"/>
                      <a:pt x="4663" y="4253"/>
                    </a:cubicBezTo>
                    <a:cubicBezTo>
                      <a:pt x="4883" y="4253"/>
                      <a:pt x="5041" y="4411"/>
                      <a:pt x="5041" y="4600"/>
                    </a:cubicBezTo>
                    <a:cubicBezTo>
                      <a:pt x="5041" y="4789"/>
                      <a:pt x="4883" y="4947"/>
                      <a:pt x="4663" y="4947"/>
                    </a:cubicBezTo>
                    <a:cubicBezTo>
                      <a:pt x="3214" y="4947"/>
                      <a:pt x="2048" y="3812"/>
                      <a:pt x="1890" y="2395"/>
                    </a:cubicBezTo>
                    <a:cubicBezTo>
                      <a:pt x="441" y="3056"/>
                      <a:pt x="0" y="4758"/>
                      <a:pt x="882" y="6018"/>
                    </a:cubicBezTo>
                    <a:cubicBezTo>
                      <a:pt x="1323" y="6648"/>
                      <a:pt x="2111" y="7057"/>
                      <a:pt x="2930" y="7057"/>
                    </a:cubicBezTo>
                    <a:cubicBezTo>
                      <a:pt x="3151" y="7057"/>
                      <a:pt x="3277" y="7215"/>
                      <a:pt x="3277" y="7435"/>
                    </a:cubicBezTo>
                    <a:cubicBezTo>
                      <a:pt x="3277" y="7625"/>
                      <a:pt x="3151" y="7782"/>
                      <a:pt x="2930" y="7782"/>
                    </a:cubicBezTo>
                    <a:cubicBezTo>
                      <a:pt x="1985" y="7782"/>
                      <a:pt x="1166" y="7341"/>
                      <a:pt x="567" y="6711"/>
                    </a:cubicBezTo>
                    <a:cubicBezTo>
                      <a:pt x="504" y="6963"/>
                      <a:pt x="441" y="7183"/>
                      <a:pt x="441" y="7435"/>
                    </a:cubicBezTo>
                    <a:cubicBezTo>
                      <a:pt x="441" y="8940"/>
                      <a:pt x="1695" y="9874"/>
                      <a:pt x="2958" y="9874"/>
                    </a:cubicBezTo>
                    <a:cubicBezTo>
                      <a:pt x="3572" y="9874"/>
                      <a:pt x="4188" y="9653"/>
                      <a:pt x="4663" y="9168"/>
                    </a:cubicBezTo>
                    <a:cubicBezTo>
                      <a:pt x="4726" y="9105"/>
                      <a:pt x="4813" y="9074"/>
                      <a:pt x="4903" y="9074"/>
                    </a:cubicBezTo>
                    <a:cubicBezTo>
                      <a:pt x="4994" y="9074"/>
                      <a:pt x="5088" y="9105"/>
                      <a:pt x="5167" y="9168"/>
                    </a:cubicBezTo>
                    <a:cubicBezTo>
                      <a:pt x="5293" y="9263"/>
                      <a:pt x="5293" y="9515"/>
                      <a:pt x="5167" y="9672"/>
                    </a:cubicBezTo>
                    <a:cubicBezTo>
                      <a:pt x="4600" y="10271"/>
                      <a:pt x="3812" y="10617"/>
                      <a:pt x="2930" y="10617"/>
                    </a:cubicBezTo>
                    <a:cubicBezTo>
                      <a:pt x="2867" y="10617"/>
                      <a:pt x="2773" y="10617"/>
                      <a:pt x="2710" y="10586"/>
                    </a:cubicBezTo>
                    <a:lnTo>
                      <a:pt x="2710" y="10586"/>
                    </a:lnTo>
                    <a:cubicBezTo>
                      <a:pt x="2962" y="11405"/>
                      <a:pt x="3749" y="12035"/>
                      <a:pt x="4663" y="12035"/>
                    </a:cubicBezTo>
                    <a:cubicBezTo>
                      <a:pt x="5450" y="12035"/>
                      <a:pt x="6081" y="11405"/>
                      <a:pt x="6081" y="10617"/>
                    </a:cubicBezTo>
                    <a:lnTo>
                      <a:pt x="6081" y="1450"/>
                    </a:lnTo>
                    <a:cubicBezTo>
                      <a:pt x="6081" y="599"/>
                      <a:pt x="5450" y="0"/>
                      <a:pt x="47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0B3DA3-22C0-DD49-B717-FE48E6581DBE}"/>
              </a:ext>
            </a:extLst>
          </p:cNvPr>
          <p:cNvGrpSpPr/>
          <p:nvPr userDrawn="1"/>
        </p:nvGrpSpPr>
        <p:grpSpPr>
          <a:xfrm>
            <a:off x="9385781" y="925150"/>
            <a:ext cx="1037400" cy="1037400"/>
            <a:chOff x="9725415" y="949993"/>
            <a:chExt cx="1037400" cy="1037400"/>
          </a:xfrm>
        </p:grpSpPr>
        <p:sp>
          <p:nvSpPr>
            <p:cNvPr id="23" name="Google Shape;389;p31">
              <a:extLst>
                <a:ext uri="{FF2B5EF4-FFF2-40B4-BE49-F238E27FC236}">
                  <a16:creationId xmlns:a16="http://schemas.microsoft.com/office/drawing/2014/main" id="{4FD8BD48-B88A-6648-95A4-AD36662D936B}"/>
                </a:ext>
              </a:extLst>
            </p:cNvPr>
            <p:cNvSpPr/>
            <p:nvPr userDrawn="1"/>
          </p:nvSpPr>
          <p:spPr>
            <a:xfrm>
              <a:off x="9725415" y="949993"/>
              <a:ext cx="1037400" cy="1037400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11464;p68">
              <a:extLst>
                <a:ext uri="{FF2B5EF4-FFF2-40B4-BE49-F238E27FC236}">
                  <a16:creationId xmlns:a16="http://schemas.microsoft.com/office/drawing/2014/main" id="{90635D47-4D96-ED42-8CF3-57C8AB896249}"/>
                </a:ext>
              </a:extLst>
            </p:cNvPr>
            <p:cNvGrpSpPr/>
            <p:nvPr userDrawn="1"/>
          </p:nvGrpSpPr>
          <p:grpSpPr>
            <a:xfrm>
              <a:off x="9929683" y="1156465"/>
              <a:ext cx="628865" cy="624456"/>
              <a:chOff x="-64781025" y="3361050"/>
              <a:chExt cx="317425" cy="3152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Google Shape;11465;p68">
                <a:extLst>
                  <a:ext uri="{FF2B5EF4-FFF2-40B4-BE49-F238E27FC236}">
                    <a16:creationId xmlns:a16="http://schemas.microsoft.com/office/drawing/2014/main" id="{380FD1DA-DF1F-D140-A391-DFD251016DD9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466;p68">
                <a:extLst>
                  <a:ext uri="{FF2B5EF4-FFF2-40B4-BE49-F238E27FC236}">
                    <a16:creationId xmlns:a16="http://schemas.microsoft.com/office/drawing/2014/main" id="{5E591115-9F14-1D45-B466-82962CE905E9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467;p68">
                <a:extLst>
                  <a:ext uri="{FF2B5EF4-FFF2-40B4-BE49-F238E27FC236}">
                    <a16:creationId xmlns:a16="http://schemas.microsoft.com/office/drawing/2014/main" id="{50FAFA75-834C-B84E-8748-EEBAA9DA1717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468;p68">
                <a:extLst>
                  <a:ext uri="{FF2B5EF4-FFF2-40B4-BE49-F238E27FC236}">
                    <a16:creationId xmlns:a16="http://schemas.microsoft.com/office/drawing/2014/main" id="{076EB328-9747-6345-A07F-3F6EA8A5A565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B2F753-21F8-C44A-84E7-954A7598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160" y="2857692"/>
            <a:ext cx="3166154" cy="271835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59CDEB6-FEAB-BB41-865C-403411C80A5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512923" y="2844629"/>
            <a:ext cx="3166154" cy="276727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6A4BA0EC-C96D-7746-BCDD-AE7795DA67E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05506" y="2796732"/>
            <a:ext cx="3166154" cy="283310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67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7E00-90B5-404D-9EDA-8904DA6A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298" y="682050"/>
            <a:ext cx="10515600" cy="2852737"/>
          </a:xfrm>
        </p:spPr>
        <p:txBody>
          <a:bodyPr anchor="b">
            <a:normAutofit/>
          </a:bodyPr>
          <a:lstStyle>
            <a:lvl1pPr algn="ctr">
              <a:defRPr sz="13800"/>
            </a:lvl1pPr>
          </a:lstStyle>
          <a:p>
            <a:r>
              <a:rPr lang="en-US" dirty="0"/>
              <a:t>Year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8086-59A7-9840-9F86-01271839CB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5205" y="3577959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5A08-E85D-3041-B15E-9C3B06A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3D68-D861-BA47-9BF8-5AA26B8B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3F18-3D00-C446-8684-21CE3B9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0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Midd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5A08-E85D-3041-B15E-9C3B06A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3D68-D861-BA47-9BF8-5AA26B8B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3F18-3D00-C446-8684-21CE3B9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CB14E32-5675-6E41-98DE-E326C231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160" y="831274"/>
            <a:ext cx="10903720" cy="41434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1C2E-FD5F-744C-AAAF-DC36F1E7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10D0-ADBC-174C-8EAC-84EA4E65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7939-0276-334B-B52B-35F148FA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8B25-48B7-C04E-A331-B0703C24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10D7-B112-904D-BC16-90A9C058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9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7E00-90B5-404D-9EDA-8904DA6A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8086-59A7-9840-9F86-01271839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5A08-E85D-3041-B15E-9C3B06A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3D68-D861-BA47-9BF8-5AA26B8B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3F18-3D00-C446-8684-21CE3B97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54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C5F-1AFF-5A43-A1BB-D97DC79B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301E-B07D-B241-87E5-0054B348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68FF-143D-2A46-BC1C-49D0BDAB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E3B17-662B-D044-B17D-A475D53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C08E-81A0-DB4B-B01A-C0554AD3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7783-F1C9-0147-81F9-A37E135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20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D8A49-76B1-594A-8962-6E9E0E90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023E-6C36-344A-BCD2-22E5FBDF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4194-A16B-1246-9A1C-68AEF609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094B-95D6-6D4C-916E-2397037A9369}" type="datetimeFigureOut">
              <a:rPr lang="es-ES_tradnl" smtClean="0"/>
              <a:t>6/4/22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F438-42F8-6548-8C43-BF8BC9315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1A94-DFCA-C54C-BEA2-456AC394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3CF9-5961-2D48-BD91-4D593694AB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60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0" r:id="rId5"/>
    <p:sldLayoutId id="2147483664" r:id="rId6"/>
    <p:sldLayoutId id="2147483650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DC79F-5BFE-8548-8DF5-BC1B31071EFD}"/>
              </a:ext>
            </a:extLst>
          </p:cNvPr>
          <p:cNvSpPr/>
          <p:nvPr/>
        </p:nvSpPr>
        <p:spPr>
          <a:xfrm>
            <a:off x="4355507" y="849761"/>
            <a:ext cx="3480986" cy="888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888762"/>
                      <a:gd name="connsiteX1" fmla="*/ 765817 w 3480986"/>
                      <a:gd name="connsiteY1" fmla="*/ 0 h 888762"/>
                      <a:gd name="connsiteX2" fmla="*/ 1531634 w 3480986"/>
                      <a:gd name="connsiteY2" fmla="*/ 0 h 888762"/>
                      <a:gd name="connsiteX3" fmla="*/ 2123401 w 3480986"/>
                      <a:gd name="connsiteY3" fmla="*/ 0 h 888762"/>
                      <a:gd name="connsiteX4" fmla="*/ 2819599 w 3480986"/>
                      <a:gd name="connsiteY4" fmla="*/ 0 h 888762"/>
                      <a:gd name="connsiteX5" fmla="*/ 3480986 w 3480986"/>
                      <a:gd name="connsiteY5" fmla="*/ 0 h 888762"/>
                      <a:gd name="connsiteX6" fmla="*/ 3480986 w 3480986"/>
                      <a:gd name="connsiteY6" fmla="*/ 444381 h 888762"/>
                      <a:gd name="connsiteX7" fmla="*/ 3480986 w 3480986"/>
                      <a:gd name="connsiteY7" fmla="*/ 888762 h 888762"/>
                      <a:gd name="connsiteX8" fmla="*/ 2784789 w 3480986"/>
                      <a:gd name="connsiteY8" fmla="*/ 888762 h 888762"/>
                      <a:gd name="connsiteX9" fmla="*/ 2158211 w 3480986"/>
                      <a:gd name="connsiteY9" fmla="*/ 888762 h 888762"/>
                      <a:gd name="connsiteX10" fmla="*/ 1462014 w 3480986"/>
                      <a:gd name="connsiteY10" fmla="*/ 888762 h 888762"/>
                      <a:gd name="connsiteX11" fmla="*/ 800627 w 3480986"/>
                      <a:gd name="connsiteY11" fmla="*/ 888762 h 888762"/>
                      <a:gd name="connsiteX12" fmla="*/ 0 w 3480986"/>
                      <a:gd name="connsiteY12" fmla="*/ 888762 h 888762"/>
                      <a:gd name="connsiteX13" fmla="*/ 0 w 3480986"/>
                      <a:gd name="connsiteY13" fmla="*/ 444381 h 888762"/>
                      <a:gd name="connsiteX14" fmla="*/ 0 w 3480986"/>
                      <a:gd name="connsiteY14" fmla="*/ 0 h 88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888762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489671" y="103668"/>
                          <a:pt x="3495419" y="307362"/>
                          <a:pt x="3480986" y="444381"/>
                        </a:cubicBezTo>
                        <a:cubicBezTo>
                          <a:pt x="3466553" y="581400"/>
                          <a:pt x="3466401" y="667085"/>
                          <a:pt x="3480986" y="888762"/>
                        </a:cubicBezTo>
                        <a:cubicBezTo>
                          <a:pt x="3271286" y="911365"/>
                          <a:pt x="3069448" y="921035"/>
                          <a:pt x="2784789" y="888762"/>
                        </a:cubicBezTo>
                        <a:cubicBezTo>
                          <a:pt x="2500130" y="856489"/>
                          <a:pt x="2416813" y="869020"/>
                          <a:pt x="2158211" y="888762"/>
                        </a:cubicBezTo>
                        <a:cubicBezTo>
                          <a:pt x="1899609" y="908504"/>
                          <a:pt x="1674355" y="896121"/>
                          <a:pt x="1462014" y="888762"/>
                        </a:cubicBezTo>
                        <a:cubicBezTo>
                          <a:pt x="1249673" y="881403"/>
                          <a:pt x="1074158" y="863651"/>
                          <a:pt x="800627" y="888762"/>
                        </a:cubicBezTo>
                        <a:cubicBezTo>
                          <a:pt x="527096" y="913873"/>
                          <a:pt x="222602" y="849919"/>
                          <a:pt x="0" y="888762"/>
                        </a:cubicBezTo>
                        <a:cubicBezTo>
                          <a:pt x="16864" y="752226"/>
                          <a:pt x="-8402" y="563659"/>
                          <a:pt x="0" y="444381"/>
                        </a:cubicBezTo>
                        <a:cubicBezTo>
                          <a:pt x="8402" y="325103"/>
                          <a:pt x="3978" y="95652"/>
                          <a:pt x="0" y="0"/>
                        </a:cubicBezTo>
                        <a:close/>
                      </a:path>
                      <a:path w="3480986" h="888762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98937" y="177813"/>
                          <a:pt x="3467830" y="314925"/>
                          <a:pt x="3480986" y="426606"/>
                        </a:cubicBezTo>
                        <a:cubicBezTo>
                          <a:pt x="3494142" y="538287"/>
                          <a:pt x="3492838" y="736083"/>
                          <a:pt x="3480986" y="888762"/>
                        </a:cubicBezTo>
                        <a:cubicBezTo>
                          <a:pt x="3147179" y="892806"/>
                          <a:pt x="3055502" y="859453"/>
                          <a:pt x="2784789" y="888762"/>
                        </a:cubicBezTo>
                        <a:cubicBezTo>
                          <a:pt x="2514076" y="918071"/>
                          <a:pt x="2203226" y="906550"/>
                          <a:pt x="2018972" y="888762"/>
                        </a:cubicBezTo>
                        <a:cubicBezTo>
                          <a:pt x="1834718" y="870974"/>
                          <a:pt x="1570120" y="901913"/>
                          <a:pt x="1287965" y="888762"/>
                        </a:cubicBezTo>
                        <a:cubicBezTo>
                          <a:pt x="1005810" y="875611"/>
                          <a:pt x="950254" y="864284"/>
                          <a:pt x="661387" y="888762"/>
                        </a:cubicBezTo>
                        <a:cubicBezTo>
                          <a:pt x="372520" y="913240"/>
                          <a:pt x="215214" y="867633"/>
                          <a:pt x="0" y="888762"/>
                        </a:cubicBezTo>
                        <a:cubicBezTo>
                          <a:pt x="-3423" y="751165"/>
                          <a:pt x="-7278" y="649366"/>
                          <a:pt x="0" y="453269"/>
                        </a:cubicBezTo>
                        <a:cubicBezTo>
                          <a:pt x="7278" y="257172"/>
                          <a:pt x="9855" y="1950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4"/>
                </a:solidFill>
              </a:rPr>
              <a:t>la afirmación principal a demostrar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DF0D8-60F6-0B45-97F5-807361691632}"/>
              </a:ext>
            </a:extLst>
          </p:cNvPr>
          <p:cNvSpPr/>
          <p:nvPr/>
        </p:nvSpPr>
        <p:spPr>
          <a:xfrm>
            <a:off x="481656" y="2418400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apoyo 1 para la afirmación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456CF-DC1D-5243-82E5-D15DF6D6567E}"/>
              </a:ext>
            </a:extLst>
          </p:cNvPr>
          <p:cNvSpPr/>
          <p:nvPr/>
        </p:nvSpPr>
        <p:spPr>
          <a:xfrm>
            <a:off x="4343779" y="2421506"/>
            <a:ext cx="3504442" cy="14014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1"/>
                </a:solidFill>
              </a:rPr>
              <a:t>apoyo 2 para la afirmación principal que es a la vez una afirmación que es necesario demostrar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EBF-5C1E-A54E-9072-BE788515E1FF}"/>
              </a:ext>
            </a:extLst>
          </p:cNvPr>
          <p:cNvSpPr/>
          <p:nvPr/>
        </p:nvSpPr>
        <p:spPr>
          <a:xfrm>
            <a:off x="8406456" y="2415157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apoyo 3 para la afirmación principal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E534F-B31C-D042-9787-08BFAED5B549}"/>
              </a:ext>
            </a:extLst>
          </p:cNvPr>
          <p:cNvSpPr/>
          <p:nvPr/>
        </p:nvSpPr>
        <p:spPr>
          <a:xfrm>
            <a:off x="2492039" y="4934621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apoyo 4 para la afirmación/apoyo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B355E-8042-E247-8E4B-0FB558AC3722}"/>
              </a:ext>
            </a:extLst>
          </p:cNvPr>
          <p:cNvSpPr/>
          <p:nvPr/>
        </p:nvSpPr>
        <p:spPr>
          <a:xfrm>
            <a:off x="6243673" y="4950834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apoyo 5 para la afirmación/apoyo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DFA4FB-A439-1C4C-95C7-94AD5E8416C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22149" y="1738523"/>
            <a:ext cx="3873851" cy="6798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8EC0B-6A8A-F343-AA17-CBA237DEEBC0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6096000" y="1738523"/>
            <a:ext cx="0" cy="6829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A318B-8074-2243-BE91-D6643950B3CF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6096000" y="1738523"/>
            <a:ext cx="4050949" cy="6766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ECF02B-C759-9048-8116-C5829DC3648D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4232532" y="3822970"/>
            <a:ext cx="1863468" cy="11116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A32AB3-9E59-AE41-86BF-154B84C945FA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096000" y="3822970"/>
            <a:ext cx="1888166" cy="1127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040AD7-F309-2248-BD79-107DF29E3218}"/>
              </a:ext>
            </a:extLst>
          </p:cNvPr>
          <p:cNvGrpSpPr/>
          <p:nvPr/>
        </p:nvGrpSpPr>
        <p:grpSpPr>
          <a:xfrm>
            <a:off x="10214043" y="68094"/>
            <a:ext cx="1906621" cy="1439694"/>
            <a:chOff x="10214043" y="68094"/>
            <a:chExt cx="1906621" cy="14396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F2E709-48E5-684D-A8D8-CDC1C2333823}"/>
                </a:ext>
              </a:extLst>
            </p:cNvPr>
            <p:cNvSpPr/>
            <p:nvPr/>
          </p:nvSpPr>
          <p:spPr>
            <a:xfrm>
              <a:off x="10325049" y="379592"/>
              <a:ext cx="1708067" cy="301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888762"/>
                        <a:gd name="connsiteX1" fmla="*/ 765817 w 3480986"/>
                        <a:gd name="connsiteY1" fmla="*/ 0 h 888762"/>
                        <a:gd name="connsiteX2" fmla="*/ 1531634 w 3480986"/>
                        <a:gd name="connsiteY2" fmla="*/ 0 h 888762"/>
                        <a:gd name="connsiteX3" fmla="*/ 2123401 w 3480986"/>
                        <a:gd name="connsiteY3" fmla="*/ 0 h 888762"/>
                        <a:gd name="connsiteX4" fmla="*/ 2819599 w 3480986"/>
                        <a:gd name="connsiteY4" fmla="*/ 0 h 888762"/>
                        <a:gd name="connsiteX5" fmla="*/ 3480986 w 3480986"/>
                        <a:gd name="connsiteY5" fmla="*/ 0 h 888762"/>
                        <a:gd name="connsiteX6" fmla="*/ 3480986 w 3480986"/>
                        <a:gd name="connsiteY6" fmla="*/ 444381 h 888762"/>
                        <a:gd name="connsiteX7" fmla="*/ 3480986 w 3480986"/>
                        <a:gd name="connsiteY7" fmla="*/ 888762 h 888762"/>
                        <a:gd name="connsiteX8" fmla="*/ 2784789 w 3480986"/>
                        <a:gd name="connsiteY8" fmla="*/ 888762 h 888762"/>
                        <a:gd name="connsiteX9" fmla="*/ 2158211 w 3480986"/>
                        <a:gd name="connsiteY9" fmla="*/ 888762 h 888762"/>
                        <a:gd name="connsiteX10" fmla="*/ 1462014 w 3480986"/>
                        <a:gd name="connsiteY10" fmla="*/ 888762 h 888762"/>
                        <a:gd name="connsiteX11" fmla="*/ 800627 w 3480986"/>
                        <a:gd name="connsiteY11" fmla="*/ 888762 h 888762"/>
                        <a:gd name="connsiteX12" fmla="*/ 0 w 3480986"/>
                        <a:gd name="connsiteY12" fmla="*/ 888762 h 888762"/>
                        <a:gd name="connsiteX13" fmla="*/ 0 w 3480986"/>
                        <a:gd name="connsiteY13" fmla="*/ 444381 h 888762"/>
                        <a:gd name="connsiteX14" fmla="*/ 0 w 3480986"/>
                        <a:gd name="connsiteY14" fmla="*/ 0 h 888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888762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489671" y="103668"/>
                            <a:pt x="3495419" y="307362"/>
                            <a:pt x="3480986" y="444381"/>
                          </a:cubicBezTo>
                          <a:cubicBezTo>
                            <a:pt x="3466553" y="581400"/>
                            <a:pt x="3466401" y="667085"/>
                            <a:pt x="3480986" y="888762"/>
                          </a:cubicBezTo>
                          <a:cubicBezTo>
                            <a:pt x="3271286" y="911365"/>
                            <a:pt x="3069448" y="921035"/>
                            <a:pt x="2784789" y="888762"/>
                          </a:cubicBezTo>
                          <a:cubicBezTo>
                            <a:pt x="2500130" y="856489"/>
                            <a:pt x="2416813" y="869020"/>
                            <a:pt x="2158211" y="888762"/>
                          </a:cubicBezTo>
                          <a:cubicBezTo>
                            <a:pt x="1899609" y="908504"/>
                            <a:pt x="1674355" y="896121"/>
                            <a:pt x="1462014" y="888762"/>
                          </a:cubicBezTo>
                          <a:cubicBezTo>
                            <a:pt x="1249673" y="881403"/>
                            <a:pt x="1074158" y="863651"/>
                            <a:pt x="800627" y="888762"/>
                          </a:cubicBezTo>
                          <a:cubicBezTo>
                            <a:pt x="527096" y="913873"/>
                            <a:pt x="222602" y="849919"/>
                            <a:pt x="0" y="888762"/>
                          </a:cubicBezTo>
                          <a:cubicBezTo>
                            <a:pt x="16864" y="752226"/>
                            <a:pt x="-8402" y="563659"/>
                            <a:pt x="0" y="444381"/>
                          </a:cubicBezTo>
                          <a:cubicBezTo>
                            <a:pt x="8402" y="325103"/>
                            <a:pt x="3978" y="95652"/>
                            <a:pt x="0" y="0"/>
                          </a:cubicBezTo>
                          <a:close/>
                        </a:path>
                        <a:path w="3480986" h="888762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98937" y="177813"/>
                            <a:pt x="3467830" y="314925"/>
                            <a:pt x="3480986" y="426606"/>
                          </a:cubicBezTo>
                          <a:cubicBezTo>
                            <a:pt x="3494142" y="538287"/>
                            <a:pt x="3492838" y="736083"/>
                            <a:pt x="3480986" y="888762"/>
                          </a:cubicBezTo>
                          <a:cubicBezTo>
                            <a:pt x="3147179" y="892806"/>
                            <a:pt x="3055502" y="859453"/>
                            <a:pt x="2784789" y="888762"/>
                          </a:cubicBezTo>
                          <a:cubicBezTo>
                            <a:pt x="2514076" y="918071"/>
                            <a:pt x="2203226" y="906550"/>
                            <a:pt x="2018972" y="888762"/>
                          </a:cubicBezTo>
                          <a:cubicBezTo>
                            <a:pt x="1834718" y="870974"/>
                            <a:pt x="1570120" y="901913"/>
                            <a:pt x="1287965" y="888762"/>
                          </a:cubicBezTo>
                          <a:cubicBezTo>
                            <a:pt x="1005810" y="875611"/>
                            <a:pt x="950254" y="864284"/>
                            <a:pt x="661387" y="888762"/>
                          </a:cubicBezTo>
                          <a:cubicBezTo>
                            <a:pt x="372520" y="913240"/>
                            <a:pt x="215214" y="867633"/>
                            <a:pt x="0" y="888762"/>
                          </a:cubicBezTo>
                          <a:cubicBezTo>
                            <a:pt x="-3423" y="751165"/>
                            <a:pt x="-7278" y="649366"/>
                            <a:pt x="0" y="453269"/>
                          </a:cubicBezTo>
                          <a:cubicBezTo>
                            <a:pt x="7278" y="257172"/>
                            <a:pt x="9855" y="19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4"/>
                  </a:solidFill>
                </a:rPr>
                <a:t>afirmación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7510EE-3436-3240-A2B8-59757EA13B46}"/>
                </a:ext>
              </a:extLst>
            </p:cNvPr>
            <p:cNvSpPr/>
            <p:nvPr/>
          </p:nvSpPr>
          <p:spPr>
            <a:xfrm>
              <a:off x="10332532" y="1121379"/>
              <a:ext cx="1720038" cy="2988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tx2"/>
                  </a:solidFill>
                </a:rPr>
                <a:t>apoyo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99B61-5E86-0F4D-AFFB-648FAC592A27}"/>
                </a:ext>
              </a:extLst>
            </p:cNvPr>
            <p:cNvSpPr/>
            <p:nvPr/>
          </p:nvSpPr>
          <p:spPr>
            <a:xfrm>
              <a:off x="10323047" y="745106"/>
              <a:ext cx="1719795" cy="2957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1"/>
                  </a:solidFill>
                </a:rPr>
                <a:t>afirmación / apoyo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D51AD7-2380-F042-8375-5565F07A164E}"/>
                </a:ext>
              </a:extLst>
            </p:cNvPr>
            <p:cNvSpPr/>
            <p:nvPr/>
          </p:nvSpPr>
          <p:spPr>
            <a:xfrm>
              <a:off x="10214043" y="77821"/>
              <a:ext cx="1906621" cy="14299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11FB30-C495-CA41-AA0F-BB534FEB0AA3}"/>
                </a:ext>
              </a:extLst>
            </p:cNvPr>
            <p:cNvSpPr txBox="1"/>
            <p:nvPr/>
          </p:nvSpPr>
          <p:spPr>
            <a:xfrm>
              <a:off x="10719881" y="68094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400" b="1" dirty="0"/>
                <a:t>Leyenda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DC79F-5BFE-8548-8DF5-BC1B31071EFD}"/>
              </a:ext>
            </a:extLst>
          </p:cNvPr>
          <p:cNvSpPr/>
          <p:nvPr/>
        </p:nvSpPr>
        <p:spPr>
          <a:xfrm>
            <a:off x="4355507" y="849761"/>
            <a:ext cx="3480986" cy="888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888762"/>
                      <a:gd name="connsiteX1" fmla="*/ 765817 w 3480986"/>
                      <a:gd name="connsiteY1" fmla="*/ 0 h 888762"/>
                      <a:gd name="connsiteX2" fmla="*/ 1531634 w 3480986"/>
                      <a:gd name="connsiteY2" fmla="*/ 0 h 888762"/>
                      <a:gd name="connsiteX3" fmla="*/ 2123401 w 3480986"/>
                      <a:gd name="connsiteY3" fmla="*/ 0 h 888762"/>
                      <a:gd name="connsiteX4" fmla="*/ 2819599 w 3480986"/>
                      <a:gd name="connsiteY4" fmla="*/ 0 h 888762"/>
                      <a:gd name="connsiteX5" fmla="*/ 3480986 w 3480986"/>
                      <a:gd name="connsiteY5" fmla="*/ 0 h 888762"/>
                      <a:gd name="connsiteX6" fmla="*/ 3480986 w 3480986"/>
                      <a:gd name="connsiteY6" fmla="*/ 444381 h 888762"/>
                      <a:gd name="connsiteX7" fmla="*/ 3480986 w 3480986"/>
                      <a:gd name="connsiteY7" fmla="*/ 888762 h 888762"/>
                      <a:gd name="connsiteX8" fmla="*/ 2784789 w 3480986"/>
                      <a:gd name="connsiteY8" fmla="*/ 888762 h 888762"/>
                      <a:gd name="connsiteX9" fmla="*/ 2158211 w 3480986"/>
                      <a:gd name="connsiteY9" fmla="*/ 888762 h 888762"/>
                      <a:gd name="connsiteX10" fmla="*/ 1462014 w 3480986"/>
                      <a:gd name="connsiteY10" fmla="*/ 888762 h 888762"/>
                      <a:gd name="connsiteX11" fmla="*/ 800627 w 3480986"/>
                      <a:gd name="connsiteY11" fmla="*/ 888762 h 888762"/>
                      <a:gd name="connsiteX12" fmla="*/ 0 w 3480986"/>
                      <a:gd name="connsiteY12" fmla="*/ 888762 h 888762"/>
                      <a:gd name="connsiteX13" fmla="*/ 0 w 3480986"/>
                      <a:gd name="connsiteY13" fmla="*/ 444381 h 888762"/>
                      <a:gd name="connsiteX14" fmla="*/ 0 w 3480986"/>
                      <a:gd name="connsiteY14" fmla="*/ 0 h 88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888762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489671" y="103668"/>
                          <a:pt x="3495419" y="307362"/>
                          <a:pt x="3480986" y="444381"/>
                        </a:cubicBezTo>
                        <a:cubicBezTo>
                          <a:pt x="3466553" y="581400"/>
                          <a:pt x="3466401" y="667085"/>
                          <a:pt x="3480986" y="888762"/>
                        </a:cubicBezTo>
                        <a:cubicBezTo>
                          <a:pt x="3271286" y="911365"/>
                          <a:pt x="3069448" y="921035"/>
                          <a:pt x="2784789" y="888762"/>
                        </a:cubicBezTo>
                        <a:cubicBezTo>
                          <a:pt x="2500130" y="856489"/>
                          <a:pt x="2416813" y="869020"/>
                          <a:pt x="2158211" y="888762"/>
                        </a:cubicBezTo>
                        <a:cubicBezTo>
                          <a:pt x="1899609" y="908504"/>
                          <a:pt x="1674355" y="896121"/>
                          <a:pt x="1462014" y="888762"/>
                        </a:cubicBezTo>
                        <a:cubicBezTo>
                          <a:pt x="1249673" y="881403"/>
                          <a:pt x="1074158" y="863651"/>
                          <a:pt x="800627" y="888762"/>
                        </a:cubicBezTo>
                        <a:cubicBezTo>
                          <a:pt x="527096" y="913873"/>
                          <a:pt x="222602" y="849919"/>
                          <a:pt x="0" y="888762"/>
                        </a:cubicBezTo>
                        <a:cubicBezTo>
                          <a:pt x="16864" y="752226"/>
                          <a:pt x="-8402" y="563659"/>
                          <a:pt x="0" y="444381"/>
                        </a:cubicBezTo>
                        <a:cubicBezTo>
                          <a:pt x="8402" y="325103"/>
                          <a:pt x="3978" y="95652"/>
                          <a:pt x="0" y="0"/>
                        </a:cubicBezTo>
                        <a:close/>
                      </a:path>
                      <a:path w="3480986" h="888762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98937" y="177813"/>
                          <a:pt x="3467830" y="314925"/>
                          <a:pt x="3480986" y="426606"/>
                        </a:cubicBezTo>
                        <a:cubicBezTo>
                          <a:pt x="3494142" y="538287"/>
                          <a:pt x="3492838" y="736083"/>
                          <a:pt x="3480986" y="888762"/>
                        </a:cubicBezTo>
                        <a:cubicBezTo>
                          <a:pt x="3147179" y="892806"/>
                          <a:pt x="3055502" y="859453"/>
                          <a:pt x="2784789" y="888762"/>
                        </a:cubicBezTo>
                        <a:cubicBezTo>
                          <a:pt x="2514076" y="918071"/>
                          <a:pt x="2203226" y="906550"/>
                          <a:pt x="2018972" y="888762"/>
                        </a:cubicBezTo>
                        <a:cubicBezTo>
                          <a:pt x="1834718" y="870974"/>
                          <a:pt x="1570120" y="901913"/>
                          <a:pt x="1287965" y="888762"/>
                        </a:cubicBezTo>
                        <a:cubicBezTo>
                          <a:pt x="1005810" y="875611"/>
                          <a:pt x="950254" y="864284"/>
                          <a:pt x="661387" y="888762"/>
                        </a:cubicBezTo>
                        <a:cubicBezTo>
                          <a:pt x="372520" y="913240"/>
                          <a:pt x="215214" y="867633"/>
                          <a:pt x="0" y="888762"/>
                        </a:cubicBezTo>
                        <a:cubicBezTo>
                          <a:pt x="-3423" y="751165"/>
                          <a:pt x="-7278" y="649366"/>
                          <a:pt x="0" y="453269"/>
                        </a:cubicBezTo>
                        <a:cubicBezTo>
                          <a:pt x="7278" y="257172"/>
                          <a:pt x="9855" y="1950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4"/>
                </a:solidFill>
              </a:rPr>
              <a:t>La UC debería dar un computador a los novatos que entran a Ingeniería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DF0D8-60F6-0B45-97F5-807361691632}"/>
              </a:ext>
            </a:extLst>
          </p:cNvPr>
          <p:cNvSpPr/>
          <p:nvPr/>
        </p:nvSpPr>
        <p:spPr>
          <a:xfrm>
            <a:off x="481656" y="2418400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Permitiría que todos los estudiantes están en igualdad de condiciones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456CF-DC1D-5243-82E5-D15DF6D6567E}"/>
              </a:ext>
            </a:extLst>
          </p:cNvPr>
          <p:cNvSpPr/>
          <p:nvPr/>
        </p:nvSpPr>
        <p:spPr>
          <a:xfrm>
            <a:off x="4343779" y="2421506"/>
            <a:ext cx="3504442" cy="14014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1"/>
                </a:solidFill>
              </a:rPr>
              <a:t>El acceso a un dispositivo es un derecho humano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EBF-5C1E-A54E-9072-BE788515E1FF}"/>
              </a:ext>
            </a:extLst>
          </p:cNvPr>
          <p:cNvSpPr/>
          <p:nvPr/>
        </p:nvSpPr>
        <p:spPr>
          <a:xfrm>
            <a:off x="8406456" y="2415157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Un computador no es más que una herramienta, y por lo tanto debería darse como se dan las otras herramientas como “La guía del Novato” o “licencias de Microsoft o Matlab"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E534F-B31C-D042-9787-08BFAED5B549}"/>
              </a:ext>
            </a:extLst>
          </p:cNvPr>
          <p:cNvSpPr/>
          <p:nvPr/>
        </p:nvSpPr>
        <p:spPr>
          <a:xfrm>
            <a:off x="2492039" y="4934621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La ONU declaró el acceso a internet como derecho humano en 2016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B355E-8042-E247-8E4B-0FB558AC3722}"/>
              </a:ext>
            </a:extLst>
          </p:cNvPr>
          <p:cNvSpPr/>
          <p:nvPr/>
        </p:nvSpPr>
        <p:spPr>
          <a:xfrm>
            <a:off x="6243673" y="4950834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Es necesario tener acceso a un dispositivo para poder tener acceso a internet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DFA4FB-A439-1C4C-95C7-94AD5E8416C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22149" y="1738523"/>
            <a:ext cx="3873851" cy="6798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8EC0B-6A8A-F343-AA17-CBA237DEEBC0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6096000" y="1738523"/>
            <a:ext cx="0" cy="6829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A318B-8074-2243-BE91-D6643950B3CF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6096000" y="1738523"/>
            <a:ext cx="4050949" cy="6766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ECF02B-C759-9048-8116-C5829DC3648D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4232532" y="3822970"/>
            <a:ext cx="1863468" cy="11116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A32AB3-9E59-AE41-86BF-154B84C945FA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096000" y="3822970"/>
            <a:ext cx="1888166" cy="1127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040AD7-F309-2248-BD79-107DF29E3218}"/>
              </a:ext>
            </a:extLst>
          </p:cNvPr>
          <p:cNvGrpSpPr/>
          <p:nvPr/>
        </p:nvGrpSpPr>
        <p:grpSpPr>
          <a:xfrm>
            <a:off x="10214043" y="68094"/>
            <a:ext cx="1906621" cy="1439694"/>
            <a:chOff x="10214043" y="68094"/>
            <a:chExt cx="1906621" cy="14396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F2E709-48E5-684D-A8D8-CDC1C2333823}"/>
                </a:ext>
              </a:extLst>
            </p:cNvPr>
            <p:cNvSpPr/>
            <p:nvPr/>
          </p:nvSpPr>
          <p:spPr>
            <a:xfrm>
              <a:off x="10325049" y="379592"/>
              <a:ext cx="1708067" cy="301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888762"/>
                        <a:gd name="connsiteX1" fmla="*/ 765817 w 3480986"/>
                        <a:gd name="connsiteY1" fmla="*/ 0 h 888762"/>
                        <a:gd name="connsiteX2" fmla="*/ 1531634 w 3480986"/>
                        <a:gd name="connsiteY2" fmla="*/ 0 h 888762"/>
                        <a:gd name="connsiteX3" fmla="*/ 2123401 w 3480986"/>
                        <a:gd name="connsiteY3" fmla="*/ 0 h 888762"/>
                        <a:gd name="connsiteX4" fmla="*/ 2819599 w 3480986"/>
                        <a:gd name="connsiteY4" fmla="*/ 0 h 888762"/>
                        <a:gd name="connsiteX5" fmla="*/ 3480986 w 3480986"/>
                        <a:gd name="connsiteY5" fmla="*/ 0 h 888762"/>
                        <a:gd name="connsiteX6" fmla="*/ 3480986 w 3480986"/>
                        <a:gd name="connsiteY6" fmla="*/ 444381 h 888762"/>
                        <a:gd name="connsiteX7" fmla="*/ 3480986 w 3480986"/>
                        <a:gd name="connsiteY7" fmla="*/ 888762 h 888762"/>
                        <a:gd name="connsiteX8" fmla="*/ 2784789 w 3480986"/>
                        <a:gd name="connsiteY8" fmla="*/ 888762 h 888762"/>
                        <a:gd name="connsiteX9" fmla="*/ 2158211 w 3480986"/>
                        <a:gd name="connsiteY9" fmla="*/ 888762 h 888762"/>
                        <a:gd name="connsiteX10" fmla="*/ 1462014 w 3480986"/>
                        <a:gd name="connsiteY10" fmla="*/ 888762 h 888762"/>
                        <a:gd name="connsiteX11" fmla="*/ 800627 w 3480986"/>
                        <a:gd name="connsiteY11" fmla="*/ 888762 h 888762"/>
                        <a:gd name="connsiteX12" fmla="*/ 0 w 3480986"/>
                        <a:gd name="connsiteY12" fmla="*/ 888762 h 888762"/>
                        <a:gd name="connsiteX13" fmla="*/ 0 w 3480986"/>
                        <a:gd name="connsiteY13" fmla="*/ 444381 h 888762"/>
                        <a:gd name="connsiteX14" fmla="*/ 0 w 3480986"/>
                        <a:gd name="connsiteY14" fmla="*/ 0 h 888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888762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489671" y="103668"/>
                            <a:pt x="3495419" y="307362"/>
                            <a:pt x="3480986" y="444381"/>
                          </a:cubicBezTo>
                          <a:cubicBezTo>
                            <a:pt x="3466553" y="581400"/>
                            <a:pt x="3466401" y="667085"/>
                            <a:pt x="3480986" y="888762"/>
                          </a:cubicBezTo>
                          <a:cubicBezTo>
                            <a:pt x="3271286" y="911365"/>
                            <a:pt x="3069448" y="921035"/>
                            <a:pt x="2784789" y="888762"/>
                          </a:cubicBezTo>
                          <a:cubicBezTo>
                            <a:pt x="2500130" y="856489"/>
                            <a:pt x="2416813" y="869020"/>
                            <a:pt x="2158211" y="888762"/>
                          </a:cubicBezTo>
                          <a:cubicBezTo>
                            <a:pt x="1899609" y="908504"/>
                            <a:pt x="1674355" y="896121"/>
                            <a:pt x="1462014" y="888762"/>
                          </a:cubicBezTo>
                          <a:cubicBezTo>
                            <a:pt x="1249673" y="881403"/>
                            <a:pt x="1074158" y="863651"/>
                            <a:pt x="800627" y="888762"/>
                          </a:cubicBezTo>
                          <a:cubicBezTo>
                            <a:pt x="527096" y="913873"/>
                            <a:pt x="222602" y="849919"/>
                            <a:pt x="0" y="888762"/>
                          </a:cubicBezTo>
                          <a:cubicBezTo>
                            <a:pt x="16864" y="752226"/>
                            <a:pt x="-8402" y="563659"/>
                            <a:pt x="0" y="444381"/>
                          </a:cubicBezTo>
                          <a:cubicBezTo>
                            <a:pt x="8402" y="325103"/>
                            <a:pt x="3978" y="95652"/>
                            <a:pt x="0" y="0"/>
                          </a:cubicBezTo>
                          <a:close/>
                        </a:path>
                        <a:path w="3480986" h="888762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98937" y="177813"/>
                            <a:pt x="3467830" y="314925"/>
                            <a:pt x="3480986" y="426606"/>
                          </a:cubicBezTo>
                          <a:cubicBezTo>
                            <a:pt x="3494142" y="538287"/>
                            <a:pt x="3492838" y="736083"/>
                            <a:pt x="3480986" y="888762"/>
                          </a:cubicBezTo>
                          <a:cubicBezTo>
                            <a:pt x="3147179" y="892806"/>
                            <a:pt x="3055502" y="859453"/>
                            <a:pt x="2784789" y="888762"/>
                          </a:cubicBezTo>
                          <a:cubicBezTo>
                            <a:pt x="2514076" y="918071"/>
                            <a:pt x="2203226" y="906550"/>
                            <a:pt x="2018972" y="888762"/>
                          </a:cubicBezTo>
                          <a:cubicBezTo>
                            <a:pt x="1834718" y="870974"/>
                            <a:pt x="1570120" y="901913"/>
                            <a:pt x="1287965" y="888762"/>
                          </a:cubicBezTo>
                          <a:cubicBezTo>
                            <a:pt x="1005810" y="875611"/>
                            <a:pt x="950254" y="864284"/>
                            <a:pt x="661387" y="888762"/>
                          </a:cubicBezTo>
                          <a:cubicBezTo>
                            <a:pt x="372520" y="913240"/>
                            <a:pt x="215214" y="867633"/>
                            <a:pt x="0" y="888762"/>
                          </a:cubicBezTo>
                          <a:cubicBezTo>
                            <a:pt x="-3423" y="751165"/>
                            <a:pt x="-7278" y="649366"/>
                            <a:pt x="0" y="453269"/>
                          </a:cubicBezTo>
                          <a:cubicBezTo>
                            <a:pt x="7278" y="257172"/>
                            <a:pt x="9855" y="19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4"/>
                  </a:solidFill>
                </a:rPr>
                <a:t>afirmación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7510EE-3436-3240-A2B8-59757EA13B46}"/>
                </a:ext>
              </a:extLst>
            </p:cNvPr>
            <p:cNvSpPr/>
            <p:nvPr/>
          </p:nvSpPr>
          <p:spPr>
            <a:xfrm>
              <a:off x="10332532" y="1121379"/>
              <a:ext cx="1720038" cy="2988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tx2"/>
                  </a:solidFill>
                </a:rPr>
                <a:t>apoyo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99B61-5E86-0F4D-AFFB-648FAC592A27}"/>
                </a:ext>
              </a:extLst>
            </p:cNvPr>
            <p:cNvSpPr/>
            <p:nvPr/>
          </p:nvSpPr>
          <p:spPr>
            <a:xfrm>
              <a:off x="10323047" y="745106"/>
              <a:ext cx="1719795" cy="2957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1"/>
                  </a:solidFill>
                </a:rPr>
                <a:t>afirmación / apoyo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D51AD7-2380-F042-8375-5565F07A164E}"/>
                </a:ext>
              </a:extLst>
            </p:cNvPr>
            <p:cNvSpPr/>
            <p:nvPr/>
          </p:nvSpPr>
          <p:spPr>
            <a:xfrm>
              <a:off x="10214043" y="77821"/>
              <a:ext cx="1906621" cy="14299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11FB30-C495-CA41-AA0F-BB534FEB0AA3}"/>
                </a:ext>
              </a:extLst>
            </p:cNvPr>
            <p:cNvSpPr txBox="1"/>
            <p:nvPr/>
          </p:nvSpPr>
          <p:spPr>
            <a:xfrm>
              <a:off x="10719881" y="68094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400" b="1" dirty="0"/>
                <a:t>Leyenda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6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DC79F-5BFE-8548-8DF5-BC1B31071EFD}"/>
              </a:ext>
            </a:extLst>
          </p:cNvPr>
          <p:cNvSpPr/>
          <p:nvPr/>
        </p:nvSpPr>
        <p:spPr>
          <a:xfrm>
            <a:off x="4355507" y="849761"/>
            <a:ext cx="3480986" cy="888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888762"/>
                      <a:gd name="connsiteX1" fmla="*/ 765817 w 3480986"/>
                      <a:gd name="connsiteY1" fmla="*/ 0 h 888762"/>
                      <a:gd name="connsiteX2" fmla="*/ 1531634 w 3480986"/>
                      <a:gd name="connsiteY2" fmla="*/ 0 h 888762"/>
                      <a:gd name="connsiteX3" fmla="*/ 2123401 w 3480986"/>
                      <a:gd name="connsiteY3" fmla="*/ 0 h 888762"/>
                      <a:gd name="connsiteX4" fmla="*/ 2819599 w 3480986"/>
                      <a:gd name="connsiteY4" fmla="*/ 0 h 888762"/>
                      <a:gd name="connsiteX5" fmla="*/ 3480986 w 3480986"/>
                      <a:gd name="connsiteY5" fmla="*/ 0 h 888762"/>
                      <a:gd name="connsiteX6" fmla="*/ 3480986 w 3480986"/>
                      <a:gd name="connsiteY6" fmla="*/ 444381 h 888762"/>
                      <a:gd name="connsiteX7" fmla="*/ 3480986 w 3480986"/>
                      <a:gd name="connsiteY7" fmla="*/ 888762 h 888762"/>
                      <a:gd name="connsiteX8" fmla="*/ 2784789 w 3480986"/>
                      <a:gd name="connsiteY8" fmla="*/ 888762 h 888762"/>
                      <a:gd name="connsiteX9" fmla="*/ 2158211 w 3480986"/>
                      <a:gd name="connsiteY9" fmla="*/ 888762 h 888762"/>
                      <a:gd name="connsiteX10" fmla="*/ 1462014 w 3480986"/>
                      <a:gd name="connsiteY10" fmla="*/ 888762 h 888762"/>
                      <a:gd name="connsiteX11" fmla="*/ 800627 w 3480986"/>
                      <a:gd name="connsiteY11" fmla="*/ 888762 h 888762"/>
                      <a:gd name="connsiteX12" fmla="*/ 0 w 3480986"/>
                      <a:gd name="connsiteY12" fmla="*/ 888762 h 888762"/>
                      <a:gd name="connsiteX13" fmla="*/ 0 w 3480986"/>
                      <a:gd name="connsiteY13" fmla="*/ 444381 h 888762"/>
                      <a:gd name="connsiteX14" fmla="*/ 0 w 3480986"/>
                      <a:gd name="connsiteY14" fmla="*/ 0 h 88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888762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489671" y="103668"/>
                          <a:pt x="3495419" y="307362"/>
                          <a:pt x="3480986" y="444381"/>
                        </a:cubicBezTo>
                        <a:cubicBezTo>
                          <a:pt x="3466553" y="581400"/>
                          <a:pt x="3466401" y="667085"/>
                          <a:pt x="3480986" y="888762"/>
                        </a:cubicBezTo>
                        <a:cubicBezTo>
                          <a:pt x="3271286" y="911365"/>
                          <a:pt x="3069448" y="921035"/>
                          <a:pt x="2784789" y="888762"/>
                        </a:cubicBezTo>
                        <a:cubicBezTo>
                          <a:pt x="2500130" y="856489"/>
                          <a:pt x="2416813" y="869020"/>
                          <a:pt x="2158211" y="888762"/>
                        </a:cubicBezTo>
                        <a:cubicBezTo>
                          <a:pt x="1899609" y="908504"/>
                          <a:pt x="1674355" y="896121"/>
                          <a:pt x="1462014" y="888762"/>
                        </a:cubicBezTo>
                        <a:cubicBezTo>
                          <a:pt x="1249673" y="881403"/>
                          <a:pt x="1074158" y="863651"/>
                          <a:pt x="800627" y="888762"/>
                        </a:cubicBezTo>
                        <a:cubicBezTo>
                          <a:pt x="527096" y="913873"/>
                          <a:pt x="222602" y="849919"/>
                          <a:pt x="0" y="888762"/>
                        </a:cubicBezTo>
                        <a:cubicBezTo>
                          <a:pt x="16864" y="752226"/>
                          <a:pt x="-8402" y="563659"/>
                          <a:pt x="0" y="444381"/>
                        </a:cubicBezTo>
                        <a:cubicBezTo>
                          <a:pt x="8402" y="325103"/>
                          <a:pt x="3978" y="95652"/>
                          <a:pt x="0" y="0"/>
                        </a:cubicBezTo>
                        <a:close/>
                      </a:path>
                      <a:path w="3480986" h="888762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98937" y="177813"/>
                          <a:pt x="3467830" y="314925"/>
                          <a:pt x="3480986" y="426606"/>
                        </a:cubicBezTo>
                        <a:cubicBezTo>
                          <a:pt x="3494142" y="538287"/>
                          <a:pt x="3492838" y="736083"/>
                          <a:pt x="3480986" y="888762"/>
                        </a:cubicBezTo>
                        <a:cubicBezTo>
                          <a:pt x="3147179" y="892806"/>
                          <a:pt x="3055502" y="859453"/>
                          <a:pt x="2784789" y="888762"/>
                        </a:cubicBezTo>
                        <a:cubicBezTo>
                          <a:pt x="2514076" y="918071"/>
                          <a:pt x="2203226" y="906550"/>
                          <a:pt x="2018972" y="888762"/>
                        </a:cubicBezTo>
                        <a:cubicBezTo>
                          <a:pt x="1834718" y="870974"/>
                          <a:pt x="1570120" y="901913"/>
                          <a:pt x="1287965" y="888762"/>
                        </a:cubicBezTo>
                        <a:cubicBezTo>
                          <a:pt x="1005810" y="875611"/>
                          <a:pt x="950254" y="864284"/>
                          <a:pt x="661387" y="888762"/>
                        </a:cubicBezTo>
                        <a:cubicBezTo>
                          <a:pt x="372520" y="913240"/>
                          <a:pt x="215214" y="867633"/>
                          <a:pt x="0" y="888762"/>
                        </a:cubicBezTo>
                        <a:cubicBezTo>
                          <a:pt x="-3423" y="751165"/>
                          <a:pt x="-7278" y="649366"/>
                          <a:pt x="0" y="453269"/>
                        </a:cubicBezTo>
                        <a:cubicBezTo>
                          <a:pt x="7278" y="257172"/>
                          <a:pt x="9855" y="1950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4"/>
                </a:solidFill>
              </a:rPr>
              <a:t>La UC </a:t>
            </a:r>
            <a:r>
              <a:rPr lang="es-ES_tradnl" sz="1200" b="1" i="1" dirty="0">
                <a:solidFill>
                  <a:schemeClr val="accent4"/>
                </a:solidFill>
              </a:rPr>
              <a:t>NO</a:t>
            </a:r>
            <a:r>
              <a:rPr lang="es-ES_tradnl" sz="1200" i="1" dirty="0">
                <a:solidFill>
                  <a:schemeClr val="accent4"/>
                </a:solidFill>
              </a:rPr>
              <a:t> debería dar un computador a los novatos que entran a Ingeniería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DF0D8-60F6-0B45-97F5-807361691632}"/>
              </a:ext>
            </a:extLst>
          </p:cNvPr>
          <p:cNvSpPr/>
          <p:nvPr/>
        </p:nvSpPr>
        <p:spPr>
          <a:xfrm>
            <a:off x="481656" y="2418400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Los recursos son limitados y deberían centrarse mejor en los estudiantes con necesidades (no solo de computador, sino de arriendo, de mantención, de desplazamiento,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456CF-DC1D-5243-82E5-D15DF6D6567E}"/>
              </a:ext>
            </a:extLst>
          </p:cNvPr>
          <p:cNvSpPr/>
          <p:nvPr/>
        </p:nvSpPr>
        <p:spPr>
          <a:xfrm>
            <a:off x="4343779" y="2421506"/>
            <a:ext cx="3504442" cy="14014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accent1"/>
                </a:solidFill>
              </a:rPr>
              <a:t>Se generaría basura electrónica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EBF-5C1E-A54E-9072-BE788515E1FF}"/>
              </a:ext>
            </a:extLst>
          </p:cNvPr>
          <p:cNvSpPr/>
          <p:nvPr/>
        </p:nvSpPr>
        <p:spPr>
          <a:xfrm>
            <a:off x="8406456" y="2415157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En otras carreras un computador no es una herramienta tan transcendental (</a:t>
            </a:r>
            <a:r>
              <a:rPr lang="es-ES_tradnl" sz="1200" i="1" dirty="0" err="1">
                <a:solidFill>
                  <a:schemeClr val="tx2"/>
                </a:solidFill>
              </a:rPr>
              <a:t>e.g</a:t>
            </a:r>
            <a:r>
              <a:rPr lang="es-ES_tradnl" sz="1200" i="1" dirty="0">
                <a:solidFill>
                  <a:schemeClr val="tx2"/>
                </a:solidFill>
              </a:rPr>
              <a:t>., deporte, teatro, veterinaria, …). No darles sería un agravio con ingeniería, pero darles sería malgastar los recursos </a:t>
            </a:r>
            <a:r>
              <a:rPr lang="es-ES_tradnl" sz="1200" i="1" dirty="0" err="1">
                <a:solidFill>
                  <a:schemeClr val="tx2"/>
                </a:solidFill>
              </a:rPr>
              <a:t>inecesariamente</a:t>
            </a:r>
            <a:endParaRPr lang="es-ES_tradnl" sz="1200" i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E534F-B31C-D042-9787-08BFAED5B549}"/>
              </a:ext>
            </a:extLst>
          </p:cNvPr>
          <p:cNvSpPr/>
          <p:nvPr/>
        </p:nvSpPr>
        <p:spPr>
          <a:xfrm>
            <a:off x="2492039" y="4934621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El computador dado sería de prestaciones muy limitadas (por presupuesto)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B355E-8042-E247-8E4B-0FB558AC3722}"/>
              </a:ext>
            </a:extLst>
          </p:cNvPr>
          <p:cNvSpPr/>
          <p:nvPr/>
        </p:nvSpPr>
        <p:spPr>
          <a:xfrm>
            <a:off x="6243673" y="4950834"/>
            <a:ext cx="3480986" cy="1392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3480986"/>
                      <a:gd name="connsiteY0" fmla="*/ 0 h 1392964"/>
                      <a:gd name="connsiteX1" fmla="*/ 765817 w 3480986"/>
                      <a:gd name="connsiteY1" fmla="*/ 0 h 1392964"/>
                      <a:gd name="connsiteX2" fmla="*/ 1531634 w 3480986"/>
                      <a:gd name="connsiteY2" fmla="*/ 0 h 1392964"/>
                      <a:gd name="connsiteX3" fmla="*/ 2123401 w 3480986"/>
                      <a:gd name="connsiteY3" fmla="*/ 0 h 1392964"/>
                      <a:gd name="connsiteX4" fmla="*/ 2819599 w 3480986"/>
                      <a:gd name="connsiteY4" fmla="*/ 0 h 1392964"/>
                      <a:gd name="connsiteX5" fmla="*/ 3480986 w 3480986"/>
                      <a:gd name="connsiteY5" fmla="*/ 0 h 1392964"/>
                      <a:gd name="connsiteX6" fmla="*/ 3480986 w 3480986"/>
                      <a:gd name="connsiteY6" fmla="*/ 696482 h 1392964"/>
                      <a:gd name="connsiteX7" fmla="*/ 3480986 w 3480986"/>
                      <a:gd name="connsiteY7" fmla="*/ 1392964 h 1392964"/>
                      <a:gd name="connsiteX8" fmla="*/ 2784789 w 3480986"/>
                      <a:gd name="connsiteY8" fmla="*/ 1392964 h 1392964"/>
                      <a:gd name="connsiteX9" fmla="*/ 2158211 w 3480986"/>
                      <a:gd name="connsiteY9" fmla="*/ 1392964 h 1392964"/>
                      <a:gd name="connsiteX10" fmla="*/ 1462014 w 3480986"/>
                      <a:gd name="connsiteY10" fmla="*/ 1392964 h 1392964"/>
                      <a:gd name="connsiteX11" fmla="*/ 800627 w 3480986"/>
                      <a:gd name="connsiteY11" fmla="*/ 1392964 h 1392964"/>
                      <a:gd name="connsiteX12" fmla="*/ 0 w 3480986"/>
                      <a:gd name="connsiteY12" fmla="*/ 1392964 h 1392964"/>
                      <a:gd name="connsiteX13" fmla="*/ 0 w 3480986"/>
                      <a:gd name="connsiteY13" fmla="*/ 696482 h 1392964"/>
                      <a:gd name="connsiteX14" fmla="*/ 0 w 3480986"/>
                      <a:gd name="connsiteY14" fmla="*/ 0 h 1392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80986" h="1392964" fill="none" extrusionOk="0">
                        <a:moveTo>
                          <a:pt x="0" y="0"/>
                        </a:moveTo>
                        <a:cubicBezTo>
                          <a:pt x="331105" y="-30046"/>
                          <a:pt x="495939" y="-24863"/>
                          <a:pt x="765817" y="0"/>
                        </a:cubicBezTo>
                        <a:cubicBezTo>
                          <a:pt x="1035695" y="24863"/>
                          <a:pt x="1195203" y="-5763"/>
                          <a:pt x="1531634" y="0"/>
                        </a:cubicBezTo>
                        <a:cubicBezTo>
                          <a:pt x="1868065" y="5763"/>
                          <a:pt x="1913057" y="-27450"/>
                          <a:pt x="2123401" y="0"/>
                        </a:cubicBezTo>
                        <a:cubicBezTo>
                          <a:pt x="2333745" y="27450"/>
                          <a:pt x="2531690" y="11767"/>
                          <a:pt x="2819599" y="0"/>
                        </a:cubicBezTo>
                        <a:cubicBezTo>
                          <a:pt x="3107508" y="-11767"/>
                          <a:pt x="3215612" y="-6618"/>
                          <a:pt x="3480986" y="0"/>
                        </a:cubicBezTo>
                        <a:cubicBezTo>
                          <a:pt x="3512122" y="210435"/>
                          <a:pt x="3512021" y="530838"/>
                          <a:pt x="3480986" y="696482"/>
                        </a:cubicBezTo>
                        <a:cubicBezTo>
                          <a:pt x="3449951" y="862126"/>
                          <a:pt x="3467739" y="1211637"/>
                          <a:pt x="3480986" y="1392964"/>
                        </a:cubicBezTo>
                        <a:cubicBezTo>
                          <a:pt x="3271286" y="1415567"/>
                          <a:pt x="3069448" y="1425237"/>
                          <a:pt x="2784789" y="1392964"/>
                        </a:cubicBezTo>
                        <a:cubicBezTo>
                          <a:pt x="2500130" y="1360691"/>
                          <a:pt x="2416813" y="1373222"/>
                          <a:pt x="2158211" y="1392964"/>
                        </a:cubicBezTo>
                        <a:cubicBezTo>
                          <a:pt x="1899609" y="1412706"/>
                          <a:pt x="1674355" y="1400323"/>
                          <a:pt x="1462014" y="1392964"/>
                        </a:cubicBezTo>
                        <a:cubicBezTo>
                          <a:pt x="1249673" y="1385605"/>
                          <a:pt x="1074158" y="1367853"/>
                          <a:pt x="800627" y="1392964"/>
                        </a:cubicBezTo>
                        <a:cubicBezTo>
                          <a:pt x="527096" y="1418075"/>
                          <a:pt x="222602" y="1354121"/>
                          <a:pt x="0" y="1392964"/>
                        </a:cubicBezTo>
                        <a:cubicBezTo>
                          <a:pt x="12653" y="1107553"/>
                          <a:pt x="5361" y="955533"/>
                          <a:pt x="0" y="696482"/>
                        </a:cubicBezTo>
                        <a:cubicBezTo>
                          <a:pt x="-5361" y="437431"/>
                          <a:pt x="-27253" y="274005"/>
                          <a:pt x="0" y="0"/>
                        </a:cubicBezTo>
                        <a:close/>
                      </a:path>
                      <a:path w="3480986" h="1392964" stroke="0" extrusionOk="0">
                        <a:moveTo>
                          <a:pt x="0" y="0"/>
                        </a:moveTo>
                        <a:cubicBezTo>
                          <a:pt x="181309" y="3713"/>
                          <a:pt x="459861" y="-31449"/>
                          <a:pt x="696197" y="0"/>
                        </a:cubicBezTo>
                        <a:cubicBezTo>
                          <a:pt x="932533" y="31449"/>
                          <a:pt x="1269568" y="24882"/>
                          <a:pt x="1427204" y="0"/>
                        </a:cubicBezTo>
                        <a:cubicBezTo>
                          <a:pt x="1584840" y="-24882"/>
                          <a:pt x="1847137" y="-7840"/>
                          <a:pt x="2088592" y="0"/>
                        </a:cubicBezTo>
                        <a:cubicBezTo>
                          <a:pt x="2330047" y="7840"/>
                          <a:pt x="2632112" y="-23569"/>
                          <a:pt x="2854409" y="0"/>
                        </a:cubicBezTo>
                        <a:cubicBezTo>
                          <a:pt x="3076706" y="23569"/>
                          <a:pt x="3209621" y="874"/>
                          <a:pt x="3480986" y="0"/>
                        </a:cubicBezTo>
                        <a:cubicBezTo>
                          <a:pt x="3448021" y="159101"/>
                          <a:pt x="3488246" y="509908"/>
                          <a:pt x="3480986" y="668623"/>
                        </a:cubicBezTo>
                        <a:cubicBezTo>
                          <a:pt x="3473726" y="827338"/>
                          <a:pt x="3509434" y="1116811"/>
                          <a:pt x="3480986" y="1392964"/>
                        </a:cubicBezTo>
                        <a:cubicBezTo>
                          <a:pt x="3147179" y="1397008"/>
                          <a:pt x="3055502" y="1363655"/>
                          <a:pt x="2784789" y="1392964"/>
                        </a:cubicBezTo>
                        <a:cubicBezTo>
                          <a:pt x="2514076" y="1422273"/>
                          <a:pt x="2203226" y="1410752"/>
                          <a:pt x="2018972" y="1392964"/>
                        </a:cubicBezTo>
                        <a:cubicBezTo>
                          <a:pt x="1834718" y="1375176"/>
                          <a:pt x="1570120" y="1406115"/>
                          <a:pt x="1287965" y="1392964"/>
                        </a:cubicBezTo>
                        <a:cubicBezTo>
                          <a:pt x="1005810" y="1379813"/>
                          <a:pt x="950254" y="1368486"/>
                          <a:pt x="661387" y="1392964"/>
                        </a:cubicBezTo>
                        <a:cubicBezTo>
                          <a:pt x="372520" y="1417442"/>
                          <a:pt x="215214" y="1371835"/>
                          <a:pt x="0" y="1392964"/>
                        </a:cubicBezTo>
                        <a:cubicBezTo>
                          <a:pt x="-21519" y="1054682"/>
                          <a:pt x="-25756" y="860046"/>
                          <a:pt x="0" y="710412"/>
                        </a:cubicBezTo>
                        <a:cubicBezTo>
                          <a:pt x="25756" y="560778"/>
                          <a:pt x="-25241" y="258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2"/>
                </a:solidFill>
              </a:rPr>
              <a:t>La mayoría de los estudiantes tienen computadores de mucho mejor prestaciones, quedando los computadores dados acumulando polvo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DFA4FB-A439-1C4C-95C7-94AD5E8416C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22149" y="1738523"/>
            <a:ext cx="3873851" cy="6798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8EC0B-6A8A-F343-AA17-CBA237DEEBC0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6096000" y="1738523"/>
            <a:ext cx="0" cy="6829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A318B-8074-2243-BE91-D6643950B3CF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6096000" y="1738523"/>
            <a:ext cx="4050949" cy="6766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ECF02B-C759-9048-8116-C5829DC3648D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4232532" y="3822970"/>
            <a:ext cx="1863468" cy="11116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A32AB3-9E59-AE41-86BF-154B84C945FA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096000" y="3822970"/>
            <a:ext cx="1888166" cy="1127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040AD7-F309-2248-BD79-107DF29E3218}"/>
              </a:ext>
            </a:extLst>
          </p:cNvPr>
          <p:cNvGrpSpPr/>
          <p:nvPr/>
        </p:nvGrpSpPr>
        <p:grpSpPr>
          <a:xfrm>
            <a:off x="10214043" y="68094"/>
            <a:ext cx="1906621" cy="1439694"/>
            <a:chOff x="10214043" y="68094"/>
            <a:chExt cx="1906621" cy="14396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F2E709-48E5-684D-A8D8-CDC1C2333823}"/>
                </a:ext>
              </a:extLst>
            </p:cNvPr>
            <p:cNvSpPr/>
            <p:nvPr/>
          </p:nvSpPr>
          <p:spPr>
            <a:xfrm>
              <a:off x="10325049" y="379592"/>
              <a:ext cx="1708067" cy="3013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888762"/>
                        <a:gd name="connsiteX1" fmla="*/ 765817 w 3480986"/>
                        <a:gd name="connsiteY1" fmla="*/ 0 h 888762"/>
                        <a:gd name="connsiteX2" fmla="*/ 1531634 w 3480986"/>
                        <a:gd name="connsiteY2" fmla="*/ 0 h 888762"/>
                        <a:gd name="connsiteX3" fmla="*/ 2123401 w 3480986"/>
                        <a:gd name="connsiteY3" fmla="*/ 0 h 888762"/>
                        <a:gd name="connsiteX4" fmla="*/ 2819599 w 3480986"/>
                        <a:gd name="connsiteY4" fmla="*/ 0 h 888762"/>
                        <a:gd name="connsiteX5" fmla="*/ 3480986 w 3480986"/>
                        <a:gd name="connsiteY5" fmla="*/ 0 h 888762"/>
                        <a:gd name="connsiteX6" fmla="*/ 3480986 w 3480986"/>
                        <a:gd name="connsiteY6" fmla="*/ 444381 h 888762"/>
                        <a:gd name="connsiteX7" fmla="*/ 3480986 w 3480986"/>
                        <a:gd name="connsiteY7" fmla="*/ 888762 h 888762"/>
                        <a:gd name="connsiteX8" fmla="*/ 2784789 w 3480986"/>
                        <a:gd name="connsiteY8" fmla="*/ 888762 h 888762"/>
                        <a:gd name="connsiteX9" fmla="*/ 2158211 w 3480986"/>
                        <a:gd name="connsiteY9" fmla="*/ 888762 h 888762"/>
                        <a:gd name="connsiteX10" fmla="*/ 1462014 w 3480986"/>
                        <a:gd name="connsiteY10" fmla="*/ 888762 h 888762"/>
                        <a:gd name="connsiteX11" fmla="*/ 800627 w 3480986"/>
                        <a:gd name="connsiteY11" fmla="*/ 888762 h 888762"/>
                        <a:gd name="connsiteX12" fmla="*/ 0 w 3480986"/>
                        <a:gd name="connsiteY12" fmla="*/ 888762 h 888762"/>
                        <a:gd name="connsiteX13" fmla="*/ 0 w 3480986"/>
                        <a:gd name="connsiteY13" fmla="*/ 444381 h 888762"/>
                        <a:gd name="connsiteX14" fmla="*/ 0 w 3480986"/>
                        <a:gd name="connsiteY14" fmla="*/ 0 h 888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888762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489671" y="103668"/>
                            <a:pt x="3495419" y="307362"/>
                            <a:pt x="3480986" y="444381"/>
                          </a:cubicBezTo>
                          <a:cubicBezTo>
                            <a:pt x="3466553" y="581400"/>
                            <a:pt x="3466401" y="667085"/>
                            <a:pt x="3480986" y="888762"/>
                          </a:cubicBezTo>
                          <a:cubicBezTo>
                            <a:pt x="3271286" y="911365"/>
                            <a:pt x="3069448" y="921035"/>
                            <a:pt x="2784789" y="888762"/>
                          </a:cubicBezTo>
                          <a:cubicBezTo>
                            <a:pt x="2500130" y="856489"/>
                            <a:pt x="2416813" y="869020"/>
                            <a:pt x="2158211" y="888762"/>
                          </a:cubicBezTo>
                          <a:cubicBezTo>
                            <a:pt x="1899609" y="908504"/>
                            <a:pt x="1674355" y="896121"/>
                            <a:pt x="1462014" y="888762"/>
                          </a:cubicBezTo>
                          <a:cubicBezTo>
                            <a:pt x="1249673" y="881403"/>
                            <a:pt x="1074158" y="863651"/>
                            <a:pt x="800627" y="888762"/>
                          </a:cubicBezTo>
                          <a:cubicBezTo>
                            <a:pt x="527096" y="913873"/>
                            <a:pt x="222602" y="849919"/>
                            <a:pt x="0" y="888762"/>
                          </a:cubicBezTo>
                          <a:cubicBezTo>
                            <a:pt x="16864" y="752226"/>
                            <a:pt x="-8402" y="563659"/>
                            <a:pt x="0" y="444381"/>
                          </a:cubicBezTo>
                          <a:cubicBezTo>
                            <a:pt x="8402" y="325103"/>
                            <a:pt x="3978" y="95652"/>
                            <a:pt x="0" y="0"/>
                          </a:cubicBezTo>
                          <a:close/>
                        </a:path>
                        <a:path w="3480986" h="888762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98937" y="177813"/>
                            <a:pt x="3467830" y="314925"/>
                            <a:pt x="3480986" y="426606"/>
                          </a:cubicBezTo>
                          <a:cubicBezTo>
                            <a:pt x="3494142" y="538287"/>
                            <a:pt x="3492838" y="736083"/>
                            <a:pt x="3480986" y="888762"/>
                          </a:cubicBezTo>
                          <a:cubicBezTo>
                            <a:pt x="3147179" y="892806"/>
                            <a:pt x="3055502" y="859453"/>
                            <a:pt x="2784789" y="888762"/>
                          </a:cubicBezTo>
                          <a:cubicBezTo>
                            <a:pt x="2514076" y="918071"/>
                            <a:pt x="2203226" y="906550"/>
                            <a:pt x="2018972" y="888762"/>
                          </a:cubicBezTo>
                          <a:cubicBezTo>
                            <a:pt x="1834718" y="870974"/>
                            <a:pt x="1570120" y="901913"/>
                            <a:pt x="1287965" y="888762"/>
                          </a:cubicBezTo>
                          <a:cubicBezTo>
                            <a:pt x="1005810" y="875611"/>
                            <a:pt x="950254" y="864284"/>
                            <a:pt x="661387" y="888762"/>
                          </a:cubicBezTo>
                          <a:cubicBezTo>
                            <a:pt x="372520" y="913240"/>
                            <a:pt x="215214" y="867633"/>
                            <a:pt x="0" y="888762"/>
                          </a:cubicBezTo>
                          <a:cubicBezTo>
                            <a:pt x="-3423" y="751165"/>
                            <a:pt x="-7278" y="649366"/>
                            <a:pt x="0" y="453269"/>
                          </a:cubicBezTo>
                          <a:cubicBezTo>
                            <a:pt x="7278" y="257172"/>
                            <a:pt x="9855" y="19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4"/>
                  </a:solidFill>
                </a:rPr>
                <a:t>afirmación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7510EE-3436-3240-A2B8-59757EA13B46}"/>
                </a:ext>
              </a:extLst>
            </p:cNvPr>
            <p:cNvSpPr/>
            <p:nvPr/>
          </p:nvSpPr>
          <p:spPr>
            <a:xfrm>
              <a:off x="10332532" y="1121379"/>
              <a:ext cx="1720038" cy="2988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tx2"/>
                  </a:solidFill>
                </a:rPr>
                <a:t>apoyo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C99B61-5E86-0F4D-AFFB-648FAC592A27}"/>
                </a:ext>
              </a:extLst>
            </p:cNvPr>
            <p:cNvSpPr/>
            <p:nvPr/>
          </p:nvSpPr>
          <p:spPr>
            <a:xfrm>
              <a:off x="10323047" y="745106"/>
              <a:ext cx="1719795" cy="2957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200" i="1" dirty="0">
                  <a:solidFill>
                    <a:schemeClr val="accent1"/>
                  </a:solidFill>
                </a:rPr>
                <a:t>afirmación / apoyo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D51AD7-2380-F042-8375-5565F07A164E}"/>
                </a:ext>
              </a:extLst>
            </p:cNvPr>
            <p:cNvSpPr/>
            <p:nvPr/>
          </p:nvSpPr>
          <p:spPr>
            <a:xfrm>
              <a:off x="10214043" y="77821"/>
              <a:ext cx="1906621" cy="14299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2448976505">
                    <a:custGeom>
                      <a:avLst/>
                      <a:gdLst>
                        <a:gd name="connsiteX0" fmla="*/ 0 w 3480986"/>
                        <a:gd name="connsiteY0" fmla="*/ 0 h 1392964"/>
                        <a:gd name="connsiteX1" fmla="*/ 765817 w 3480986"/>
                        <a:gd name="connsiteY1" fmla="*/ 0 h 1392964"/>
                        <a:gd name="connsiteX2" fmla="*/ 1531634 w 3480986"/>
                        <a:gd name="connsiteY2" fmla="*/ 0 h 1392964"/>
                        <a:gd name="connsiteX3" fmla="*/ 2123401 w 3480986"/>
                        <a:gd name="connsiteY3" fmla="*/ 0 h 1392964"/>
                        <a:gd name="connsiteX4" fmla="*/ 2819599 w 3480986"/>
                        <a:gd name="connsiteY4" fmla="*/ 0 h 1392964"/>
                        <a:gd name="connsiteX5" fmla="*/ 3480986 w 3480986"/>
                        <a:gd name="connsiteY5" fmla="*/ 0 h 1392964"/>
                        <a:gd name="connsiteX6" fmla="*/ 3480986 w 3480986"/>
                        <a:gd name="connsiteY6" fmla="*/ 696482 h 1392964"/>
                        <a:gd name="connsiteX7" fmla="*/ 3480986 w 3480986"/>
                        <a:gd name="connsiteY7" fmla="*/ 1392964 h 1392964"/>
                        <a:gd name="connsiteX8" fmla="*/ 2784789 w 3480986"/>
                        <a:gd name="connsiteY8" fmla="*/ 1392964 h 1392964"/>
                        <a:gd name="connsiteX9" fmla="*/ 2158211 w 3480986"/>
                        <a:gd name="connsiteY9" fmla="*/ 1392964 h 1392964"/>
                        <a:gd name="connsiteX10" fmla="*/ 1462014 w 3480986"/>
                        <a:gd name="connsiteY10" fmla="*/ 1392964 h 1392964"/>
                        <a:gd name="connsiteX11" fmla="*/ 800627 w 3480986"/>
                        <a:gd name="connsiteY11" fmla="*/ 1392964 h 1392964"/>
                        <a:gd name="connsiteX12" fmla="*/ 0 w 3480986"/>
                        <a:gd name="connsiteY12" fmla="*/ 1392964 h 1392964"/>
                        <a:gd name="connsiteX13" fmla="*/ 0 w 3480986"/>
                        <a:gd name="connsiteY13" fmla="*/ 696482 h 1392964"/>
                        <a:gd name="connsiteX14" fmla="*/ 0 w 3480986"/>
                        <a:gd name="connsiteY14" fmla="*/ 0 h 1392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480986" h="1392964" fill="none" extrusionOk="0">
                          <a:moveTo>
                            <a:pt x="0" y="0"/>
                          </a:moveTo>
                          <a:cubicBezTo>
                            <a:pt x="331105" y="-30046"/>
                            <a:pt x="495939" y="-24863"/>
                            <a:pt x="765817" y="0"/>
                          </a:cubicBezTo>
                          <a:cubicBezTo>
                            <a:pt x="1035695" y="24863"/>
                            <a:pt x="1195203" y="-5763"/>
                            <a:pt x="1531634" y="0"/>
                          </a:cubicBezTo>
                          <a:cubicBezTo>
                            <a:pt x="1868065" y="5763"/>
                            <a:pt x="1913057" y="-27450"/>
                            <a:pt x="2123401" y="0"/>
                          </a:cubicBezTo>
                          <a:cubicBezTo>
                            <a:pt x="2333745" y="27450"/>
                            <a:pt x="2531690" y="11767"/>
                            <a:pt x="2819599" y="0"/>
                          </a:cubicBezTo>
                          <a:cubicBezTo>
                            <a:pt x="3107508" y="-11767"/>
                            <a:pt x="3215612" y="-6618"/>
                            <a:pt x="3480986" y="0"/>
                          </a:cubicBezTo>
                          <a:cubicBezTo>
                            <a:pt x="3512122" y="210435"/>
                            <a:pt x="3512021" y="530838"/>
                            <a:pt x="3480986" y="696482"/>
                          </a:cubicBezTo>
                          <a:cubicBezTo>
                            <a:pt x="3449951" y="862126"/>
                            <a:pt x="3467739" y="1211637"/>
                            <a:pt x="3480986" y="1392964"/>
                          </a:cubicBezTo>
                          <a:cubicBezTo>
                            <a:pt x="3271286" y="1415567"/>
                            <a:pt x="3069448" y="1425237"/>
                            <a:pt x="2784789" y="1392964"/>
                          </a:cubicBezTo>
                          <a:cubicBezTo>
                            <a:pt x="2500130" y="1360691"/>
                            <a:pt x="2416813" y="1373222"/>
                            <a:pt x="2158211" y="1392964"/>
                          </a:cubicBezTo>
                          <a:cubicBezTo>
                            <a:pt x="1899609" y="1412706"/>
                            <a:pt x="1674355" y="1400323"/>
                            <a:pt x="1462014" y="1392964"/>
                          </a:cubicBezTo>
                          <a:cubicBezTo>
                            <a:pt x="1249673" y="1385605"/>
                            <a:pt x="1074158" y="1367853"/>
                            <a:pt x="800627" y="1392964"/>
                          </a:cubicBezTo>
                          <a:cubicBezTo>
                            <a:pt x="527096" y="1418075"/>
                            <a:pt x="222602" y="1354121"/>
                            <a:pt x="0" y="1392964"/>
                          </a:cubicBezTo>
                          <a:cubicBezTo>
                            <a:pt x="12653" y="1107553"/>
                            <a:pt x="5361" y="955533"/>
                            <a:pt x="0" y="696482"/>
                          </a:cubicBezTo>
                          <a:cubicBezTo>
                            <a:pt x="-5361" y="437431"/>
                            <a:pt x="-27253" y="274005"/>
                            <a:pt x="0" y="0"/>
                          </a:cubicBezTo>
                          <a:close/>
                        </a:path>
                        <a:path w="3480986" h="1392964" stroke="0" extrusionOk="0">
                          <a:moveTo>
                            <a:pt x="0" y="0"/>
                          </a:moveTo>
                          <a:cubicBezTo>
                            <a:pt x="181309" y="3713"/>
                            <a:pt x="459861" y="-31449"/>
                            <a:pt x="696197" y="0"/>
                          </a:cubicBezTo>
                          <a:cubicBezTo>
                            <a:pt x="932533" y="31449"/>
                            <a:pt x="1269568" y="24882"/>
                            <a:pt x="1427204" y="0"/>
                          </a:cubicBezTo>
                          <a:cubicBezTo>
                            <a:pt x="1584840" y="-24882"/>
                            <a:pt x="1847137" y="-7840"/>
                            <a:pt x="2088592" y="0"/>
                          </a:cubicBezTo>
                          <a:cubicBezTo>
                            <a:pt x="2330047" y="7840"/>
                            <a:pt x="2632112" y="-23569"/>
                            <a:pt x="2854409" y="0"/>
                          </a:cubicBezTo>
                          <a:cubicBezTo>
                            <a:pt x="3076706" y="23569"/>
                            <a:pt x="3209621" y="874"/>
                            <a:pt x="3480986" y="0"/>
                          </a:cubicBezTo>
                          <a:cubicBezTo>
                            <a:pt x="3448021" y="159101"/>
                            <a:pt x="3488246" y="509908"/>
                            <a:pt x="3480986" y="668623"/>
                          </a:cubicBezTo>
                          <a:cubicBezTo>
                            <a:pt x="3473726" y="827338"/>
                            <a:pt x="3509434" y="1116811"/>
                            <a:pt x="3480986" y="1392964"/>
                          </a:cubicBezTo>
                          <a:cubicBezTo>
                            <a:pt x="3147179" y="1397008"/>
                            <a:pt x="3055502" y="1363655"/>
                            <a:pt x="2784789" y="1392964"/>
                          </a:cubicBezTo>
                          <a:cubicBezTo>
                            <a:pt x="2514076" y="1422273"/>
                            <a:pt x="2203226" y="1410752"/>
                            <a:pt x="2018972" y="1392964"/>
                          </a:cubicBezTo>
                          <a:cubicBezTo>
                            <a:pt x="1834718" y="1375176"/>
                            <a:pt x="1570120" y="1406115"/>
                            <a:pt x="1287965" y="1392964"/>
                          </a:cubicBezTo>
                          <a:cubicBezTo>
                            <a:pt x="1005810" y="1379813"/>
                            <a:pt x="950254" y="1368486"/>
                            <a:pt x="661387" y="1392964"/>
                          </a:cubicBezTo>
                          <a:cubicBezTo>
                            <a:pt x="372520" y="1417442"/>
                            <a:pt x="215214" y="1371835"/>
                            <a:pt x="0" y="1392964"/>
                          </a:cubicBezTo>
                          <a:cubicBezTo>
                            <a:pt x="-21519" y="1054682"/>
                            <a:pt x="-25756" y="860046"/>
                            <a:pt x="0" y="710412"/>
                          </a:cubicBezTo>
                          <a:cubicBezTo>
                            <a:pt x="25756" y="560778"/>
                            <a:pt x="-25241" y="25823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11FB30-C495-CA41-AA0F-BB534FEB0AA3}"/>
                </a:ext>
              </a:extLst>
            </p:cNvPr>
            <p:cNvSpPr txBox="1"/>
            <p:nvPr/>
          </p:nvSpPr>
          <p:spPr>
            <a:xfrm>
              <a:off x="10719881" y="68094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400" b="1" dirty="0"/>
                <a:t>Leyenda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94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F9C627"/>
      </a:accent2>
      <a:accent3>
        <a:srgbClr val="A5A5A5"/>
      </a:accent3>
      <a:accent4>
        <a:srgbClr val="CC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9298</TotalTime>
  <Words>277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118</cp:revision>
  <dcterms:created xsi:type="dcterms:W3CDTF">2022-01-16T17:33:09Z</dcterms:created>
  <dcterms:modified xsi:type="dcterms:W3CDTF">2022-04-07T01:42:33Z</dcterms:modified>
</cp:coreProperties>
</file>