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5520" y="364502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9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712" y="188640"/>
            <a:ext cx="836672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445" y="2564905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445" y="3933057"/>
            <a:ext cx="10363200" cy="1500187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5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3312584" y="188913"/>
            <a:ext cx="85576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912284" y="1484313"/>
            <a:ext cx="109728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2784" y="60928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fld id="{3CED686C-0769-4BE5-B65D-B74951CC839B}" type="datetimeFigureOut">
              <a:rPr lang="pt-BR" smtClean="0"/>
              <a:t>7/22/15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76184" y="609282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8433" y="60928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Book Antiqua" panose="02040602050305030304" pitchFamily="18" charset="0"/>
              </a:defRPr>
            </a:lvl1pPr>
          </a:lstStyle>
          <a:p>
            <a:fld id="{BE2E351D-D6F6-4E13-B65C-954063E44D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62440"/>
            <a:ext cx="10363200" cy="1470025"/>
          </a:xfrm>
        </p:spPr>
        <p:txBody>
          <a:bodyPr/>
          <a:lstStyle/>
          <a:p>
            <a:r>
              <a:rPr lang="pt-BR" sz="4000" dirty="0" smtClean="0"/>
              <a:t>SEMINÁRIO SOBRE O SOFTWARE </a:t>
            </a:r>
            <a:r>
              <a:rPr lang="pt-BR" sz="4000" dirty="0" err="1" smtClean="0"/>
              <a:t>NVivo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504" y="4722124"/>
            <a:ext cx="8508416" cy="675499"/>
          </a:xfrm>
        </p:spPr>
        <p:txBody>
          <a:bodyPr/>
          <a:lstStyle/>
          <a:p>
            <a:r>
              <a:rPr lang="pt-BR" sz="2800" dirty="0" smtClean="0"/>
              <a:t>Grupo: Ana Carolina </a:t>
            </a:r>
            <a:r>
              <a:rPr lang="pt-BR" sz="2800" dirty="0" err="1" smtClean="0"/>
              <a:t>Kruta</a:t>
            </a:r>
            <a:r>
              <a:rPr lang="pt-BR" sz="2800" dirty="0" smtClean="0"/>
              <a:t> de Araújo Bispo</a:t>
            </a:r>
          </a:p>
          <a:p>
            <a:r>
              <a:rPr lang="pt-BR" sz="2800" dirty="0" smtClean="0"/>
              <a:t>José Jorge Lima Dias Júnior</a:t>
            </a:r>
          </a:p>
          <a:p>
            <a:r>
              <a:rPr lang="pt-BR" sz="2800" dirty="0" smtClean="0"/>
              <a:t>Nívea Marcela M. Nascimento Macêdo</a:t>
            </a:r>
            <a:endParaRPr lang="pt-BR" sz="28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 bwMode="auto">
          <a:xfrm>
            <a:off x="5791200" y="0"/>
            <a:ext cx="6400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UNIVERSIDADE FEDERAL DA PARAÍBA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CENTRO DE CIÊNCIAS SOCIAIS APLICADAS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CURSO DE DOUTORADO EM ADMINISTRAÇÃO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DISCIPLINA</a:t>
            </a: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: SEMINÁRIOS ESPECIAIS EM ADMINISTRAÇÃO 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E SOCIEDADE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PROFESSORES: ANIELSON BARBOSA DA SILVA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RICARDO VIEIRA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1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84313"/>
            <a:ext cx="10972800" cy="417424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NVivo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Estrat</a:t>
            </a:r>
            <a:r>
              <a:rPr lang="en-US" dirty="0" err="1" smtClean="0"/>
              <a:t>égia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trabalhar</a:t>
            </a:r>
            <a:r>
              <a:rPr lang="en-US" dirty="0" smtClean="0"/>
              <a:t> de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colaborativa</a:t>
            </a:r>
            <a:endParaRPr lang="en-US" dirty="0" smtClean="0"/>
          </a:p>
          <a:p>
            <a:pPr lvl="1"/>
            <a:r>
              <a:rPr lang="en-US" dirty="0" err="1" smtClean="0"/>
              <a:t>Versionamento</a:t>
            </a:r>
            <a:endParaRPr lang="en-US" dirty="0" smtClean="0"/>
          </a:p>
          <a:p>
            <a:pPr lvl="1"/>
            <a:r>
              <a:rPr lang="en-US" dirty="0" err="1" smtClean="0"/>
              <a:t>Hist</a:t>
            </a:r>
            <a:r>
              <a:rPr lang="en-US" dirty="0" err="1" smtClean="0"/>
              <a:t>órico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Estratégia</a:t>
            </a:r>
            <a:r>
              <a:rPr lang="en-US" dirty="0" smtClean="0"/>
              <a:t> de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b="1" dirty="0">
                <a:solidFill>
                  <a:srgbClr val="FF0000"/>
                </a:solidFill>
              </a:rPr>
              <a:t>movimentação sistemática </a:t>
            </a:r>
            <a:r>
              <a:rPr lang="pt-BR" dirty="0"/>
              <a:t>dos colaboradores </a:t>
            </a:r>
            <a:r>
              <a:rPr lang="pt-BR" dirty="0" smtClean="0"/>
              <a:t>entre diferentes </a:t>
            </a:r>
            <a:r>
              <a:rPr lang="pt-BR" dirty="0"/>
              <a:t>funções ou projetos dentro de uma organização, como uma forma de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atingir </a:t>
            </a:r>
            <a:r>
              <a:rPr lang="pt-BR" b="1" dirty="0" smtClean="0">
                <a:solidFill>
                  <a:schemeClr val="accent5">
                    <a:lumMod val="50000"/>
                  </a:schemeClr>
                </a:solidFill>
              </a:rPr>
              <a:t>à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aprendizagem individual e organizacional</a:t>
            </a:r>
            <a:r>
              <a:rPr lang="pt-BR" dirty="0" smtClean="0"/>
              <a:t>.</a:t>
            </a:r>
          </a:p>
          <a:p>
            <a:r>
              <a:rPr lang="pt-BR" dirty="0"/>
              <a:t>Esta ideia está alinhada com a teoria de </a:t>
            </a:r>
            <a:r>
              <a:rPr lang="pt-BR" b="1" dirty="0">
                <a:solidFill>
                  <a:schemeClr val="accent4"/>
                </a:solidFill>
              </a:rPr>
              <a:t>aprendizagem experiencial</a:t>
            </a:r>
            <a:r>
              <a:rPr lang="pt-BR" b="1" dirty="0"/>
              <a:t> </a:t>
            </a:r>
            <a:r>
              <a:rPr lang="pt-BR" dirty="0"/>
              <a:t>de </a:t>
            </a:r>
            <a:r>
              <a:rPr lang="pt-BR" dirty="0" err="1"/>
              <a:t>Kolb</a:t>
            </a:r>
            <a:r>
              <a:rPr lang="pt-BR" dirty="0"/>
              <a:t> (1984, p. 38) o qual a define como um processo pelo qual o conhecimento é criado através da </a:t>
            </a:r>
            <a:r>
              <a:rPr lang="pt-BR" b="1" dirty="0">
                <a:solidFill>
                  <a:srgbClr val="800000"/>
                </a:solidFill>
              </a:rPr>
              <a:t>transformação da experiência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26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Compreender a aprendizagem individual, a partir das experiências, de engenheiros de software na movimentação desses em diferentes </a:t>
            </a:r>
            <a:r>
              <a:rPr lang="pt-BR" dirty="0" smtClean="0"/>
              <a:t>projetos</a:t>
            </a:r>
          </a:p>
          <a:p>
            <a:pPr algn="just"/>
            <a:endParaRPr lang="pt-BR" dirty="0"/>
          </a:p>
          <a:p>
            <a:r>
              <a:rPr lang="pt-BR" b="1" dirty="0" smtClean="0"/>
              <a:t>Questão de pesquisa: </a:t>
            </a:r>
            <a:r>
              <a:rPr lang="pt-BR" dirty="0" smtClean="0"/>
              <a:t>Como </a:t>
            </a:r>
            <a:r>
              <a:rPr lang="pt-BR" dirty="0"/>
              <a:t>a prática de </a:t>
            </a:r>
            <a:r>
              <a:rPr lang="pt-BR" i="1" dirty="0" err="1"/>
              <a:t>job</a:t>
            </a:r>
            <a:r>
              <a:rPr lang="pt-BR" i="1" dirty="0"/>
              <a:t> </a:t>
            </a:r>
            <a:r>
              <a:rPr lang="pt-BR" i="1" dirty="0" err="1"/>
              <a:t>rotation</a:t>
            </a:r>
            <a:r>
              <a:rPr lang="pt-BR" i="1" dirty="0"/>
              <a:t> </a:t>
            </a:r>
            <a:r>
              <a:rPr lang="pt-BR" dirty="0"/>
              <a:t>implica nos processos de </a:t>
            </a:r>
            <a:r>
              <a:rPr lang="pt-BR" dirty="0" smtClean="0"/>
              <a:t>aprendizagem individual </a:t>
            </a:r>
            <a:r>
              <a:rPr lang="pt-BR" dirty="0"/>
              <a:t>e organizacional no contexto de organizações de desenvolvimento software </a:t>
            </a:r>
            <a:r>
              <a:rPr lang="pt-BR" dirty="0" smtClean="0"/>
              <a:t>na</a:t>
            </a:r>
            <a:r>
              <a:rPr lang="pt-BR" dirty="0"/>
              <a:t> </a:t>
            </a:r>
            <a:r>
              <a:rPr lang="pt-BR" dirty="0" smtClean="0"/>
              <a:t>perspectiva </a:t>
            </a:r>
            <a:r>
              <a:rPr lang="pt-BR" dirty="0"/>
              <a:t>dos engenheiros de software e dos gerentes?</a:t>
            </a:r>
          </a:p>
        </p:txBody>
      </p:sp>
    </p:spTree>
    <p:extLst>
      <p:ext uri="{BB962C8B-B14F-4D97-AF65-F5344CB8AC3E}">
        <p14:creationId xmlns:p14="http://schemas.microsoft.com/office/powerpoint/2010/main" val="357116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5904" y="188640"/>
            <a:ext cx="9154528" cy="1143000"/>
          </a:xfrm>
        </p:spPr>
        <p:txBody>
          <a:bodyPr/>
          <a:lstStyle/>
          <a:p>
            <a:r>
              <a:rPr lang="pt-BR" sz="3800" dirty="0" smtClean="0"/>
              <a:t>Processo de Utilização do Software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direta na ferramenta.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4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 de Experiência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738586"/>
              </p:ext>
            </p:extLst>
          </p:nvPr>
        </p:nvGraphicFramePr>
        <p:xfrm>
          <a:off x="694450" y="1331640"/>
          <a:ext cx="109728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17"/>
                <a:gridCol w="4876983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Facilidades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Dificuldades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Percepções</a:t>
                      </a:r>
                      <a:r>
                        <a:rPr lang="pt-BR" baseline="0" dirty="0" smtClean="0"/>
                        <a:t> Pessoais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experiência do trabalho em equipe com uma nova ferramenta foi bastante enriquecedora, tanto do ponto de vista do aprendizado de uma nova ferramenta, bem como a oportunidade de trabalhar em equipe, algo que é raro durante o processo de doutoramento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pouca experiência da equipe com a ferramenta, algo que consideramos normal e que acreditamos será sanado a medida que utilizarmos mais o software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Percepções</a:t>
                      </a:r>
                      <a:r>
                        <a:rPr lang="pt-BR" baseline="0" dirty="0" smtClean="0"/>
                        <a:t> do software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software organiza os dados e facilita o acesso a eles a partir das codificações e consultas. Além disso, a ferramenta possibilita apresentar relacionamentos para a pesquisa podendo culminar, inclusive, com a construção de um modelo. </a:t>
                      </a:r>
                    </a:p>
                    <a:p>
                      <a:pPr algn="just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No entanto, o modelo apresentado no </a:t>
                      </a:r>
                      <a:r>
                        <a:rPr lang="pt-BR" dirty="0" err="1" smtClean="0"/>
                        <a:t>Nvivo</a:t>
                      </a:r>
                      <a:r>
                        <a:rPr lang="pt-BR" dirty="0" smtClean="0"/>
                        <a:t>, apesar de automatizado,  ainda é necessário um trabalho</a:t>
                      </a:r>
                      <a:r>
                        <a:rPr lang="pt-BR" baseline="0" dirty="0" smtClean="0"/>
                        <a:t> prévio (criando as relações) e um trabalho a posteriori para organizar o layout do modelo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4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2284" y="2497667"/>
            <a:ext cx="10972800" cy="3452283"/>
          </a:xfrm>
        </p:spPr>
        <p:txBody>
          <a:bodyPr/>
          <a:lstStyle/>
          <a:p>
            <a:pPr marL="0" indent="0" algn="ctr">
              <a:buNone/>
            </a:pPr>
            <a:r>
              <a:rPr lang="pt-BR" sz="6600" b="1" dirty="0" smtClean="0"/>
              <a:t>Obrigado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290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de Padrão - PPG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Padrão - PPGA</Template>
  <TotalTime>184</TotalTime>
  <Words>318</Words>
  <Application>Microsoft Macintosh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Slide Padrão - PPGA</vt:lpstr>
      <vt:lpstr>SEMINÁRIO SOBRE O SOFTWARE NVivo</vt:lpstr>
      <vt:lpstr>Desafios</vt:lpstr>
      <vt:lpstr>Descrição do Tema</vt:lpstr>
      <vt:lpstr>Objetivo</vt:lpstr>
      <vt:lpstr>Processo de Utilização do Software</vt:lpstr>
      <vt:lpstr>Relato de Experiência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Marcela</dc:creator>
  <cp:lastModifiedBy>Jorge Dias</cp:lastModifiedBy>
  <cp:revision>14</cp:revision>
  <dcterms:created xsi:type="dcterms:W3CDTF">2015-07-20T18:40:36Z</dcterms:created>
  <dcterms:modified xsi:type="dcterms:W3CDTF">2015-07-22T11:53:01Z</dcterms:modified>
</cp:coreProperties>
</file>