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2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775520" y="3645024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CED686C-0769-4BE5-B65D-B74951CC839B}" type="datetimeFigureOut">
              <a:rPr lang="pt-BR" smtClean="0"/>
              <a:t>21/07/2015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2E351D-D6F6-4E13-B65C-954063E44D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0951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CED686C-0769-4BE5-B65D-B74951CC839B}" type="datetimeFigureOut">
              <a:rPr lang="pt-BR" smtClean="0"/>
              <a:t>21/07/2015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2E351D-D6F6-4E13-B65C-954063E44D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1832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CED686C-0769-4BE5-B65D-B74951CC839B}" type="datetimeFigureOut">
              <a:rPr lang="pt-BR" smtClean="0"/>
              <a:t>21/07/2015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2E351D-D6F6-4E13-B65C-954063E44D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983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503712" y="188640"/>
            <a:ext cx="8366720" cy="1143000"/>
          </a:xfrm>
        </p:spPr>
        <p:txBody>
          <a:bodyPr/>
          <a:lstStyle>
            <a:lvl1pPr>
              <a:defRPr sz="4000"/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CED686C-0769-4BE5-B65D-B74951CC839B}" type="datetimeFigureOut">
              <a:rPr lang="pt-BR" smtClean="0"/>
              <a:t>21/07/2015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2E351D-D6F6-4E13-B65C-954063E44D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018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03445" y="2564905"/>
            <a:ext cx="103632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103445" y="3933057"/>
            <a:ext cx="10363200" cy="1500187"/>
          </a:xfrm>
        </p:spPr>
        <p:txBody>
          <a:bodyPr/>
          <a:lstStyle>
            <a:lvl1pPr marL="0" indent="0" algn="r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CED686C-0769-4BE5-B65D-B74951CC839B}" type="datetimeFigureOut">
              <a:rPr lang="pt-BR" smtClean="0"/>
              <a:t>21/07/2015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2E351D-D6F6-4E13-B65C-954063E44D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5559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CED686C-0769-4BE5-B65D-B74951CC839B}" type="datetimeFigureOut">
              <a:rPr lang="pt-BR" smtClean="0"/>
              <a:t>21/07/2015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2E351D-D6F6-4E13-B65C-954063E44D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5101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CED686C-0769-4BE5-B65D-B74951CC839B}" type="datetimeFigureOut">
              <a:rPr lang="pt-BR" smtClean="0"/>
              <a:t>21/07/2015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2E351D-D6F6-4E13-B65C-954063E44D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0830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CED686C-0769-4BE5-B65D-B74951CC839B}" type="datetimeFigureOut">
              <a:rPr lang="pt-BR" smtClean="0"/>
              <a:t>21/07/2015</a:t>
            </a:fld>
            <a:endParaRPr lang="pt-BR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2E351D-D6F6-4E13-B65C-954063E44D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1731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CED686C-0769-4BE5-B65D-B74951CC839B}" type="datetimeFigureOut">
              <a:rPr lang="pt-BR" smtClean="0"/>
              <a:t>21/07/2015</a:t>
            </a:fld>
            <a:endParaRPr lang="pt-BR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2E351D-D6F6-4E13-B65C-954063E44D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9093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CED686C-0769-4BE5-B65D-B74951CC839B}" type="datetimeFigureOut">
              <a:rPr lang="pt-BR" smtClean="0"/>
              <a:t>21/07/2015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2E351D-D6F6-4E13-B65C-954063E44D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793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t-BR" noProof="0" smtClean="0"/>
              <a:t>Clique no ícone para adicionar uma imagem</a:t>
            </a:r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CED686C-0769-4BE5-B65D-B74951CC839B}" type="datetimeFigureOut">
              <a:rPr lang="pt-BR" smtClean="0"/>
              <a:t>21/07/2015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2E351D-D6F6-4E13-B65C-954063E44D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3459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3312584" y="188913"/>
            <a:ext cx="855768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27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912284" y="1484313"/>
            <a:ext cx="10972800" cy="4465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1102784" y="609282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Book Antiqua" pitchFamily="18" charset="0"/>
                <a:cs typeface="+mn-cs"/>
              </a:defRPr>
            </a:lvl1pPr>
          </a:lstStyle>
          <a:p>
            <a:fld id="{3CED686C-0769-4BE5-B65D-B74951CC839B}" type="datetimeFigureOut">
              <a:rPr lang="pt-BR" smtClean="0"/>
              <a:t>21/07/2015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176184" y="6092826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Book Antiqua" pitchFamily="18" charset="0"/>
                <a:cs typeface="+mn-cs"/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208433" y="6092826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Book Antiqua" panose="02040602050305030304" pitchFamily="18" charset="0"/>
              </a:defRPr>
            </a:lvl1pPr>
          </a:lstStyle>
          <a:p>
            <a:fld id="{BE2E351D-D6F6-4E13-B65C-954063E44D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3853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Book Antiqua" pitchFamily="18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Book Antiqua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Book Antiqua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Book Antiqua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Book Antiqua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Book Antiqua" pitchFamily="18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Book Antiqua" pitchFamily="18" charset="0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Book Antiqua" pitchFamily="18" charset="0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Book Antiqua" pitchFamily="18" charset="0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Book Antiqua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14400" y="2362440"/>
            <a:ext cx="10363200" cy="1470025"/>
          </a:xfrm>
        </p:spPr>
        <p:txBody>
          <a:bodyPr/>
          <a:lstStyle/>
          <a:p>
            <a:r>
              <a:rPr lang="pt-BR" sz="4000" dirty="0" smtClean="0"/>
              <a:t>SEMINÁRIO SOBRE O SOFTWARE </a:t>
            </a:r>
            <a:r>
              <a:rPr lang="pt-BR" sz="4000" dirty="0" err="1" smtClean="0"/>
              <a:t>NVivo</a:t>
            </a:r>
            <a:endParaRPr lang="pt-BR" sz="40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01504" y="4722124"/>
            <a:ext cx="8508416" cy="675499"/>
          </a:xfrm>
        </p:spPr>
        <p:txBody>
          <a:bodyPr/>
          <a:lstStyle/>
          <a:p>
            <a:r>
              <a:rPr lang="pt-BR" sz="2800" dirty="0" smtClean="0"/>
              <a:t>Grupo: Ana Carolina </a:t>
            </a:r>
            <a:r>
              <a:rPr lang="pt-BR" sz="2800" dirty="0" err="1" smtClean="0"/>
              <a:t>Kruta</a:t>
            </a:r>
            <a:r>
              <a:rPr lang="pt-BR" sz="2800" dirty="0" smtClean="0"/>
              <a:t> de Araújo Bispo</a:t>
            </a:r>
          </a:p>
          <a:p>
            <a:r>
              <a:rPr lang="pt-BR" sz="2800" dirty="0" smtClean="0"/>
              <a:t>José Jorge Lima Dias Júnior</a:t>
            </a:r>
          </a:p>
          <a:p>
            <a:r>
              <a:rPr lang="pt-BR" sz="2800" dirty="0" smtClean="0"/>
              <a:t>Nívea Marcela M. Nascimento Macêdo</a:t>
            </a:r>
            <a:endParaRPr lang="pt-BR" sz="2800" dirty="0"/>
          </a:p>
        </p:txBody>
      </p:sp>
      <p:sp>
        <p:nvSpPr>
          <p:cNvPr id="4" name="Subtítulo 2"/>
          <p:cNvSpPr txBox="1">
            <a:spLocks/>
          </p:cNvSpPr>
          <p:nvPr/>
        </p:nvSpPr>
        <p:spPr bwMode="auto">
          <a:xfrm>
            <a:off x="5791200" y="0"/>
            <a:ext cx="64008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Book Antiqua" panose="0204060205030503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Book Antiqua" panose="0204060205030503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Book Antiqua" panose="0204060205030503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Book Antiqua" panose="0204060205030503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  <a:ea typeface="MS PGothic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sz="1800" b="1" dirty="0">
                <a:solidFill>
                  <a:srgbClr val="17375E"/>
                </a:solidFill>
                <a:latin typeface="Calibri" panose="020F0502020204030204" pitchFamily="34" charset="0"/>
              </a:rPr>
              <a:t>UNIVERSIDADE FEDERAL DA PARAÍBA</a:t>
            </a:r>
          </a:p>
          <a:p>
            <a:pPr algn="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sz="1800" b="1" dirty="0">
                <a:solidFill>
                  <a:srgbClr val="17375E"/>
                </a:solidFill>
                <a:latin typeface="Calibri" panose="020F0502020204030204" pitchFamily="34" charset="0"/>
              </a:rPr>
              <a:t>CENTRO DE CIÊNCIAS SOCIAIS APLICADAS</a:t>
            </a:r>
          </a:p>
          <a:p>
            <a:pPr algn="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sz="1800" b="1" dirty="0">
                <a:solidFill>
                  <a:srgbClr val="17375E"/>
                </a:solidFill>
                <a:latin typeface="Calibri" panose="020F0502020204030204" pitchFamily="34" charset="0"/>
              </a:rPr>
              <a:t>CURSO DE DOUTORADO EM ADMINISTRAÇÃO</a:t>
            </a:r>
          </a:p>
          <a:p>
            <a:pPr algn="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sz="1800" b="1" dirty="0">
                <a:solidFill>
                  <a:srgbClr val="17375E"/>
                </a:solidFill>
                <a:latin typeface="Calibri" panose="020F0502020204030204" pitchFamily="34" charset="0"/>
              </a:rPr>
              <a:t>DISCIPLINA</a:t>
            </a:r>
            <a:r>
              <a:rPr lang="en-US" sz="1800" b="1" dirty="0" smtClean="0">
                <a:solidFill>
                  <a:srgbClr val="17375E"/>
                </a:solidFill>
                <a:latin typeface="Calibri" panose="020F0502020204030204" pitchFamily="34" charset="0"/>
              </a:rPr>
              <a:t>: SEMINÁRIOS ESPECIAIS EM ADMINISTRAÇÃO </a:t>
            </a:r>
          </a:p>
          <a:p>
            <a:pPr algn="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sz="1800" b="1" dirty="0" smtClean="0">
                <a:solidFill>
                  <a:srgbClr val="17375E"/>
                </a:solidFill>
                <a:latin typeface="Calibri" panose="020F0502020204030204" pitchFamily="34" charset="0"/>
              </a:rPr>
              <a:t>E SOCIEDADE</a:t>
            </a:r>
            <a:endParaRPr lang="en-US" sz="1800" b="1" dirty="0">
              <a:solidFill>
                <a:srgbClr val="17375E"/>
              </a:solidFill>
              <a:latin typeface="Calibri" panose="020F0502020204030204" pitchFamily="34" charset="0"/>
            </a:endParaRPr>
          </a:p>
          <a:p>
            <a:pPr algn="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sz="1800" b="1" dirty="0" smtClean="0">
                <a:solidFill>
                  <a:srgbClr val="17375E"/>
                </a:solidFill>
                <a:latin typeface="Calibri" panose="020F0502020204030204" pitchFamily="34" charset="0"/>
              </a:rPr>
              <a:t>PROFESSORES: ANIELSON BARBOSA DA SILVA</a:t>
            </a:r>
          </a:p>
          <a:p>
            <a:pPr algn="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sz="1800" b="1" dirty="0" smtClean="0">
                <a:solidFill>
                  <a:srgbClr val="17375E"/>
                </a:solidFill>
                <a:latin typeface="Calibri" panose="020F0502020204030204" pitchFamily="34" charset="0"/>
              </a:rPr>
              <a:t>RICARDO</a:t>
            </a:r>
            <a:endParaRPr lang="en-US" sz="1800" b="1" dirty="0">
              <a:solidFill>
                <a:srgbClr val="17375E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7915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Descrição do Tema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9263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Objetivo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Compreender a aprendizagem individual, a partir das experiências, de engenheiros de software na movimentação desses em diferentes projetos</a:t>
            </a:r>
          </a:p>
        </p:txBody>
      </p:sp>
    </p:spTree>
    <p:extLst>
      <p:ext uri="{BB962C8B-B14F-4D97-AF65-F5344CB8AC3E}">
        <p14:creationId xmlns:p14="http://schemas.microsoft.com/office/powerpoint/2010/main" val="3571164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715904" y="188640"/>
            <a:ext cx="9154528" cy="1143000"/>
          </a:xfrm>
        </p:spPr>
        <p:txBody>
          <a:bodyPr/>
          <a:lstStyle/>
          <a:p>
            <a:r>
              <a:rPr lang="pt-BR" sz="3800" dirty="0" smtClean="0"/>
              <a:t>Processo de Utilização do Software</a:t>
            </a:r>
            <a:endParaRPr lang="pt-BR" sz="38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647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Relato de Experiência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4369725"/>
              </p:ext>
            </p:extLst>
          </p:nvPr>
        </p:nvGraphicFramePr>
        <p:xfrm>
          <a:off x="694450" y="1331640"/>
          <a:ext cx="10972800" cy="4942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  <a:gridCol w="36576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Facilidades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Dificuldades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pt-BR" dirty="0" smtClean="0"/>
                    </a:p>
                    <a:p>
                      <a:endParaRPr lang="pt-BR" dirty="0" smtClean="0"/>
                    </a:p>
                    <a:p>
                      <a:endParaRPr lang="pt-BR" dirty="0" smtClean="0"/>
                    </a:p>
                    <a:p>
                      <a:r>
                        <a:rPr lang="pt-BR" dirty="0" smtClean="0"/>
                        <a:t>Percepções</a:t>
                      </a:r>
                      <a:r>
                        <a:rPr lang="pt-BR" baseline="0" dirty="0" smtClean="0"/>
                        <a:t> Pessoais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pt-BR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experiência do trabalho em equipe com uma nova ferramenta foi bastante enriquecedora, tanto do ponto de vista do aprendizado de uma nova ferramenta, bem como a oportunidade de trabalhar em equipe, algo que é raro durante o processo de doutoramento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pt-BR" sz="180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pouca experiência da equipe com a ferramenta, algo que consideramos normal e que acreditamos será sanado a medida que utilizarmos mais o software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pt-BR" dirty="0" smtClean="0"/>
                    </a:p>
                    <a:p>
                      <a:endParaRPr lang="pt-BR" dirty="0" smtClean="0"/>
                    </a:p>
                    <a:p>
                      <a:endParaRPr lang="pt-BR" dirty="0" smtClean="0"/>
                    </a:p>
                    <a:p>
                      <a:r>
                        <a:rPr lang="pt-BR" dirty="0" smtClean="0"/>
                        <a:t>Percepções</a:t>
                      </a:r>
                      <a:r>
                        <a:rPr lang="pt-BR" baseline="0" dirty="0" smtClean="0"/>
                        <a:t> do software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 software organiza os dados e facilita o acesso a eles a partir das codificações e consultas. Além disso, a ferramenta possibilita apresentar relacionamentos para a pesquisa podendo culminar, inclusive, com a construção de um modelo. </a:t>
                      </a:r>
                    </a:p>
                    <a:p>
                      <a:pPr algn="just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dirty="0" smtClean="0"/>
                        <a:t>No entanto, o modelo apresentado no </a:t>
                      </a:r>
                      <a:r>
                        <a:rPr lang="pt-BR" dirty="0" err="1" smtClean="0"/>
                        <a:t>Nvivo</a:t>
                      </a:r>
                      <a:r>
                        <a:rPr lang="pt-BR" dirty="0" smtClean="0"/>
                        <a:t>, apesar de automatizado,  ainda é necessário um trabalho</a:t>
                      </a:r>
                      <a:r>
                        <a:rPr lang="pt-BR" baseline="0" dirty="0" smtClean="0"/>
                        <a:t> prévio (criando as relações) e um trabalho a posteriori para organizar o layout do modelo</a:t>
                      </a:r>
                      <a:r>
                        <a:rPr lang="pt-BR" dirty="0" smtClean="0"/>
                        <a:t> 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3549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2904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de Padrão - PPGA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Slide Padrão - PPGA</Template>
  <TotalTime>154</TotalTime>
  <Words>237</Words>
  <Application>Microsoft Office PowerPoint</Application>
  <PresentationFormat>Widescreen</PresentationFormat>
  <Paragraphs>30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1" baseType="lpstr">
      <vt:lpstr>MS PGothic</vt:lpstr>
      <vt:lpstr>Arial</vt:lpstr>
      <vt:lpstr>Book Antiqua</vt:lpstr>
      <vt:lpstr>Calibri</vt:lpstr>
      <vt:lpstr>Slide Padrão - PPGA</vt:lpstr>
      <vt:lpstr>SEMINÁRIO SOBRE O SOFTWARE NVivo</vt:lpstr>
      <vt:lpstr>Descrição do Tema</vt:lpstr>
      <vt:lpstr>Objetivo</vt:lpstr>
      <vt:lpstr>Processo de Utilização do Software</vt:lpstr>
      <vt:lpstr>Relato de Experiência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Marcela</dc:creator>
  <cp:lastModifiedBy>Ana Kruta</cp:lastModifiedBy>
  <cp:revision>8</cp:revision>
  <dcterms:created xsi:type="dcterms:W3CDTF">2015-07-20T18:40:36Z</dcterms:created>
  <dcterms:modified xsi:type="dcterms:W3CDTF">2015-07-21T21:02:41Z</dcterms:modified>
</cp:coreProperties>
</file>