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5520" y="364502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712" y="188640"/>
            <a:ext cx="836672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445" y="2564905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445" y="3933057"/>
            <a:ext cx="10363200" cy="1500187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312584" y="188913"/>
            <a:ext cx="8557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912284" y="1484313"/>
            <a:ext cx="10972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2784" y="60928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76184" y="609282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8433" y="60928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ook Antiqua" panose="02040602050305030304" pitchFamily="18" charset="0"/>
              </a:defRPr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62440"/>
            <a:ext cx="10363200" cy="1470025"/>
          </a:xfrm>
        </p:spPr>
        <p:txBody>
          <a:bodyPr/>
          <a:lstStyle/>
          <a:p>
            <a:r>
              <a:rPr lang="pt-BR" sz="4000" dirty="0" smtClean="0"/>
              <a:t>SEMINÁRIO SOBRE O SOFTWARE </a:t>
            </a:r>
            <a:r>
              <a:rPr lang="pt-BR" sz="4000" dirty="0" err="1" smtClean="0"/>
              <a:t>NVivo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504" y="4722124"/>
            <a:ext cx="8508416" cy="675499"/>
          </a:xfrm>
        </p:spPr>
        <p:txBody>
          <a:bodyPr/>
          <a:lstStyle/>
          <a:p>
            <a:r>
              <a:rPr lang="pt-BR" sz="2800" dirty="0" smtClean="0"/>
              <a:t>Grupo: Ana Carolina </a:t>
            </a:r>
            <a:r>
              <a:rPr lang="pt-BR" sz="2800" dirty="0" err="1" smtClean="0"/>
              <a:t>Kruta</a:t>
            </a:r>
            <a:r>
              <a:rPr lang="pt-BR" sz="2800" dirty="0" smtClean="0"/>
              <a:t> de Araújo Bispo</a:t>
            </a:r>
          </a:p>
          <a:p>
            <a:r>
              <a:rPr lang="pt-BR" sz="2800" dirty="0" smtClean="0"/>
              <a:t>José Jorge Lima Dias Júnior</a:t>
            </a:r>
          </a:p>
          <a:p>
            <a:r>
              <a:rPr lang="pt-BR" sz="2800" dirty="0" smtClean="0"/>
              <a:t>Nívea Marcela M. Nascimento Macêdo</a:t>
            </a: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5791200" y="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UNIVERSIDADE FEDERAL DA PARAÍBA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CENTRO DE CIÊNCIAS SOCIAIS APLICADAS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CURSO DE DOUTORADO EM ADMINISTRAÇÃO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DISCIPLINA</a:t>
            </a: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: SEMINÁRIOS ESPECIAIS EM ADMINISTRAÇÃO 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E SOCIEDADE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PROFESSORES: ANIELSON BARBOSA DA SILVA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RICARDO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Compreender a aprendizagem individual, a partir das experiências, de engenheiros de software na movimentação desses em diferentes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904" y="188640"/>
            <a:ext cx="9154528" cy="1143000"/>
          </a:xfrm>
        </p:spPr>
        <p:txBody>
          <a:bodyPr/>
          <a:lstStyle/>
          <a:p>
            <a:r>
              <a:rPr lang="pt-BR" sz="3800" dirty="0" smtClean="0"/>
              <a:t>Processo de Utilização do Software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 de Experiência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Padrão - PPG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Padrão - PPGA</Template>
  <TotalTime>134</TotalTime>
  <Words>85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MS PGothic</vt:lpstr>
      <vt:lpstr>Arial</vt:lpstr>
      <vt:lpstr>Book Antiqua</vt:lpstr>
      <vt:lpstr>Calibri</vt:lpstr>
      <vt:lpstr>Slide Padrão - PPGA</vt:lpstr>
      <vt:lpstr>SEMINÁRIO SOBRE O SOFTWARE NVivo</vt:lpstr>
      <vt:lpstr>Descrição do Tema</vt:lpstr>
      <vt:lpstr>Objetivo</vt:lpstr>
      <vt:lpstr>Processo de Utilização do Software</vt:lpstr>
      <vt:lpstr>Relato de Experiência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</dc:creator>
  <cp:lastModifiedBy>Ana Kruta</cp:lastModifiedBy>
  <cp:revision>5</cp:revision>
  <dcterms:created xsi:type="dcterms:W3CDTF">2015-07-20T18:40:36Z</dcterms:created>
  <dcterms:modified xsi:type="dcterms:W3CDTF">2015-07-20T20:55:54Z</dcterms:modified>
</cp:coreProperties>
</file>