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75520" y="364502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95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83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712" y="188640"/>
            <a:ext cx="836672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1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445" y="2564905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445" y="3933057"/>
            <a:ext cx="10363200" cy="1500187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5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10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8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73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0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45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3312584" y="188913"/>
            <a:ext cx="85576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912284" y="1484313"/>
            <a:ext cx="109728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02784" y="609282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Book Antiqua" pitchFamily="18" charset="0"/>
                <a:cs typeface="+mn-cs"/>
              </a:defRPr>
            </a:lvl1pPr>
          </a:lstStyle>
          <a:p>
            <a:fld id="{3CED686C-0769-4BE5-B65D-B74951CC839B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76184" y="609282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Book Antiqua" pitchFamily="18" charset="0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8433" y="60928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Book Antiqua" panose="02040602050305030304" pitchFamily="18" charset="0"/>
              </a:defRPr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5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Book Antiqua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62440"/>
            <a:ext cx="10363200" cy="1470025"/>
          </a:xfrm>
        </p:spPr>
        <p:txBody>
          <a:bodyPr/>
          <a:lstStyle/>
          <a:p>
            <a:r>
              <a:rPr lang="pt-BR" sz="4000" dirty="0" smtClean="0"/>
              <a:t>SEMINÁRIO SOBRE O SOFTWARE </a:t>
            </a:r>
            <a:r>
              <a:rPr lang="pt-BR" sz="4000" dirty="0" err="1" smtClean="0"/>
              <a:t>NVivo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01504" y="4722124"/>
            <a:ext cx="8508416" cy="675499"/>
          </a:xfrm>
        </p:spPr>
        <p:txBody>
          <a:bodyPr/>
          <a:lstStyle/>
          <a:p>
            <a:r>
              <a:rPr lang="pt-BR" sz="2800" dirty="0" smtClean="0"/>
              <a:t>Grupo: Ana Carolina </a:t>
            </a:r>
            <a:r>
              <a:rPr lang="pt-BR" sz="2800" dirty="0" err="1" smtClean="0"/>
              <a:t>Kruta</a:t>
            </a:r>
            <a:r>
              <a:rPr lang="pt-BR" sz="2800" dirty="0" smtClean="0"/>
              <a:t> de Araújo Bispo</a:t>
            </a:r>
          </a:p>
          <a:p>
            <a:r>
              <a:rPr lang="pt-BR" sz="2800" dirty="0" smtClean="0"/>
              <a:t>José Jorge Lima Dias Júnior</a:t>
            </a:r>
          </a:p>
          <a:p>
            <a:r>
              <a:rPr lang="pt-BR" sz="2800" dirty="0" smtClean="0"/>
              <a:t>Nívea Marcela M. Nascimento Macêdo</a:t>
            </a:r>
            <a:endParaRPr lang="pt-BR" sz="28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 bwMode="auto">
          <a:xfrm>
            <a:off x="5791200" y="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UNIVERSIDADE FEDERAL DA PARAÍBA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CENTRO DE CIÊNCIAS SOCIAIS APLICADAS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CURSO DE DOUTORADO EM ADMINISTRAÇÃO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DISCIPLINA</a:t>
            </a: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: SEMINÁRIOS ESPECIAIS EM ADMINISTRAÇÃO 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E SOCIEDADE</a:t>
            </a:r>
            <a:endParaRPr lang="en-US" sz="1800" b="1" dirty="0">
              <a:solidFill>
                <a:srgbClr val="17375E"/>
              </a:solidFill>
              <a:latin typeface="Calibri" panose="020F0502020204030204" pitchFamily="34" charset="0"/>
            </a:endParaRP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PROFESSORES: ANIELSON BARBOSA DA SILVA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RICARDO</a:t>
            </a:r>
            <a:endParaRPr lang="en-US" sz="1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1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5904" y="188640"/>
            <a:ext cx="9154528" cy="1143000"/>
          </a:xfrm>
        </p:spPr>
        <p:txBody>
          <a:bodyPr/>
          <a:lstStyle/>
          <a:p>
            <a:r>
              <a:rPr lang="pt-BR" sz="3800" dirty="0" smtClean="0"/>
              <a:t>Processo de Utilização do Software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4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Relato de Experiência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9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Padrão - PPG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Padrão - PPGA</Template>
  <TotalTime>111</TotalTime>
  <Words>68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MS PGothic</vt:lpstr>
      <vt:lpstr>Arial</vt:lpstr>
      <vt:lpstr>Book Antiqua</vt:lpstr>
      <vt:lpstr>Calibri</vt:lpstr>
      <vt:lpstr>Slide Padrão - PPGA</vt:lpstr>
      <vt:lpstr>SEMINÁRIO SOBRE O SOFTWARE NVivo</vt:lpstr>
      <vt:lpstr>Descrição do Tema</vt:lpstr>
      <vt:lpstr>Objetivo</vt:lpstr>
      <vt:lpstr>Processo de Utilização do Software</vt:lpstr>
      <vt:lpstr>Resultados da Análise</vt:lpstr>
      <vt:lpstr>Relato de Experiência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Marcela</dc:creator>
  <cp:lastModifiedBy>Marcela</cp:lastModifiedBy>
  <cp:revision>3</cp:revision>
  <dcterms:created xsi:type="dcterms:W3CDTF">2015-07-20T18:40:36Z</dcterms:created>
  <dcterms:modified xsi:type="dcterms:W3CDTF">2015-07-20T20:32:18Z</dcterms:modified>
</cp:coreProperties>
</file>