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7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E8172-706F-4EC4-8DF2-D2FF980DD8A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6B41A-4103-40BA-ACE7-3E8D095A05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5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3AA2-061B-403F-8691-946959FB9B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0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059-6B7B-4C71-8299-05B11553BB7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194D-6635-44C2-AC13-D5DE0ECB16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059-6B7B-4C71-8299-05B11553BB7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194D-6635-44C2-AC13-D5DE0ECB16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7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059-6B7B-4C71-8299-05B11553BB7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194D-6635-44C2-AC13-D5DE0ECB16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059-6B7B-4C71-8299-05B11553BB7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194D-6635-44C2-AC13-D5DE0ECB16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059-6B7B-4C71-8299-05B11553BB7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194D-6635-44C2-AC13-D5DE0ECB16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059-6B7B-4C71-8299-05B11553BB7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194D-6635-44C2-AC13-D5DE0ECB16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1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059-6B7B-4C71-8299-05B11553BB7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194D-6635-44C2-AC13-D5DE0ECB16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059-6B7B-4C71-8299-05B11553BB7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194D-6635-44C2-AC13-D5DE0ECB16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0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059-6B7B-4C71-8299-05B11553BB7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194D-6635-44C2-AC13-D5DE0ECB16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1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059-6B7B-4C71-8299-05B11553BB7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194D-6635-44C2-AC13-D5DE0ECB16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4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059-6B7B-4C71-8299-05B11553BB7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194D-6635-44C2-AC13-D5DE0ECB16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6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ED059-6B7B-4C71-8299-05B11553BB73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8194D-6635-44C2-AC13-D5DE0ECB16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-78580"/>
            <a:ext cx="12192000" cy="6936580"/>
          </a:xfrm>
          <a:prstGeom prst="rect">
            <a:avLst/>
          </a:prstGeom>
          <a:noFill/>
          <a:ln w="38100">
            <a:solidFill>
              <a:srgbClr val="F7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0" y="-47625"/>
            <a:ext cx="12192000" cy="3438526"/>
          </a:xfrm>
          <a:prstGeom prst="rect">
            <a:avLst/>
          </a:prstGeom>
          <a:solidFill>
            <a:srgbClr val="F7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44524" t="31737" r="14286" b="21043"/>
          <a:stretch/>
        </p:blipFill>
        <p:spPr>
          <a:xfrm>
            <a:off x="4382746" y="0"/>
            <a:ext cx="3426508" cy="22084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281" t="37216" r="22344" b="12482"/>
          <a:stretch/>
        </p:blipFill>
        <p:spPr>
          <a:xfrm>
            <a:off x="10225608" y="5005590"/>
            <a:ext cx="1924050" cy="1852410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03840" y="-32968"/>
            <a:ext cx="5581650" cy="1023936"/>
          </a:xfrm>
        </p:spPr>
        <p:txBody>
          <a:bodyPr>
            <a:normAutofit/>
          </a:bodyPr>
          <a:lstStyle/>
          <a:p>
            <a:r>
              <a:rPr lang="es-EC" sz="3600" dirty="0">
                <a:solidFill>
                  <a:schemeClr val="bg1"/>
                </a:solidFill>
                <a:latin typeface="Gotham Black" panose="02000603040000020004" pitchFamily="2" charset="0"/>
              </a:rPr>
              <a:t>Carlos Sánchez</a:t>
            </a:r>
            <a:br>
              <a:rPr lang="es-EC" sz="3600" dirty="0">
                <a:solidFill>
                  <a:schemeClr val="bg1"/>
                </a:solidFill>
              </a:rPr>
            </a:br>
            <a:r>
              <a:rPr lang="es-EC" sz="1800" dirty="0">
                <a:solidFill>
                  <a:schemeClr val="bg1"/>
                </a:solidFill>
                <a:latin typeface="Gotham Light" panose="02000603030000020004" pitchFamily="2" charset="0"/>
              </a:rPr>
              <a:t>Coordinador Provincial Fuerza Rural y Productiva</a:t>
            </a:r>
            <a:endParaRPr lang="es-EC" sz="2000" dirty="0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sp>
        <p:nvSpPr>
          <p:cNvPr id="9" name="Título 6"/>
          <p:cNvSpPr txBox="1">
            <a:spLocks/>
          </p:cNvSpPr>
          <p:nvPr/>
        </p:nvSpPr>
        <p:spPr>
          <a:xfrm>
            <a:off x="-675773" y="5935334"/>
            <a:ext cx="4318187" cy="993183"/>
          </a:xfrm>
          <a:prstGeom prst="round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sz="5400" dirty="0">
                <a:solidFill>
                  <a:schemeClr val="bg2">
                    <a:lumMod val="50000"/>
                  </a:schemeClr>
                </a:solidFill>
                <a:latin typeface="Gotham Black" panose="02000603040000020004" pitchFamily="2" charset="0"/>
              </a:rPr>
              <a:t>LOS RÍOS</a:t>
            </a:r>
            <a:endParaRPr lang="es-EC" sz="5400" dirty="0">
              <a:solidFill>
                <a:schemeClr val="bg2">
                  <a:lumMod val="50000"/>
                </a:schemeClr>
              </a:solidFill>
              <a:latin typeface="Gotham Light" panose="02000603030000020004" pitchFamily="2" charset="0"/>
            </a:endParaRPr>
          </a:p>
        </p:txBody>
      </p:sp>
      <p:sp>
        <p:nvSpPr>
          <p:cNvPr id="11" name="Título 6"/>
          <p:cNvSpPr txBox="1">
            <a:spLocks/>
          </p:cNvSpPr>
          <p:nvPr/>
        </p:nvSpPr>
        <p:spPr>
          <a:xfrm>
            <a:off x="4388529" y="4151149"/>
            <a:ext cx="6064873" cy="1023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400" dirty="0">
                <a:solidFill>
                  <a:srgbClr val="2B2B2B"/>
                </a:solidFill>
                <a:latin typeface="Gotham Light" panose="02000603030000020004" pitchFamily="2" charset="0"/>
              </a:rPr>
              <a:t>Recinto </a:t>
            </a:r>
            <a:r>
              <a:rPr lang="es-EC" sz="2400" dirty="0" err="1">
                <a:solidFill>
                  <a:srgbClr val="2B2B2B"/>
                </a:solidFill>
                <a:latin typeface="Gotham Light" panose="02000603030000020004" pitchFamily="2" charset="0"/>
              </a:rPr>
              <a:t>Crispin</a:t>
            </a:r>
            <a:r>
              <a:rPr lang="es-EC" sz="2400" dirty="0">
                <a:solidFill>
                  <a:srgbClr val="2B2B2B"/>
                </a:solidFill>
                <a:latin typeface="Gotham Light" panose="02000603030000020004" pitchFamily="2" charset="0"/>
              </a:rPr>
              <a:t> Cerezo de la Parroquia de </a:t>
            </a:r>
            <a:r>
              <a:rPr lang="es-EC" sz="2400" dirty="0" err="1">
                <a:solidFill>
                  <a:srgbClr val="2B2B2B"/>
                </a:solidFill>
                <a:latin typeface="Gotham Light" panose="02000603030000020004" pitchFamily="2" charset="0"/>
              </a:rPr>
              <a:t>Pimocha</a:t>
            </a:r>
            <a:endParaRPr lang="es-EC" sz="2400" dirty="0">
              <a:solidFill>
                <a:srgbClr val="2B2B2B"/>
              </a:solidFill>
              <a:latin typeface="Gotham Light" panose="02000603030000020004" pitchFamily="2" charset="0"/>
            </a:endParaRPr>
          </a:p>
        </p:txBody>
      </p:sp>
      <p:sp>
        <p:nvSpPr>
          <p:cNvPr id="15" name="Título 6"/>
          <p:cNvSpPr txBox="1">
            <a:spLocks/>
          </p:cNvSpPr>
          <p:nvPr/>
        </p:nvSpPr>
        <p:spPr>
          <a:xfrm>
            <a:off x="8003336" y="-244261"/>
            <a:ext cx="4961279" cy="1469433"/>
          </a:xfrm>
          <a:prstGeom prst="round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sz="3600" dirty="0">
                <a:solidFill>
                  <a:schemeClr val="bg1"/>
                </a:solidFill>
                <a:latin typeface="Gotham Black" panose="02000603040000020004" pitchFamily="2" charset="0"/>
              </a:rPr>
              <a:t>INVITACIÓN</a:t>
            </a:r>
          </a:p>
          <a:p>
            <a:pPr algn="ctr"/>
            <a:r>
              <a:rPr lang="es-EC" sz="2800" dirty="0">
                <a:solidFill>
                  <a:schemeClr val="bg1"/>
                </a:solidFill>
                <a:latin typeface="Gotham Light" panose="02000603030000020004" pitchFamily="2" charset="0"/>
              </a:rPr>
              <a:t>Parroquia </a:t>
            </a:r>
            <a:r>
              <a:rPr lang="es-EC" sz="2800" dirty="0" err="1">
                <a:solidFill>
                  <a:schemeClr val="bg1"/>
                </a:solidFill>
                <a:latin typeface="Gotham Light" panose="02000603030000020004" pitchFamily="2" charset="0"/>
              </a:rPr>
              <a:t>Pimocha</a:t>
            </a:r>
            <a:endParaRPr lang="es-EC" sz="2800" dirty="0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sp>
        <p:nvSpPr>
          <p:cNvPr id="17" name="Título 6"/>
          <p:cNvSpPr txBox="1">
            <a:spLocks/>
          </p:cNvSpPr>
          <p:nvPr/>
        </p:nvSpPr>
        <p:spPr>
          <a:xfrm>
            <a:off x="45916" y="3850532"/>
            <a:ext cx="2779725" cy="102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sz="4000" dirty="0">
                <a:solidFill>
                  <a:srgbClr val="F70B00"/>
                </a:solidFill>
                <a:latin typeface="Gotham Black" panose="02000603040000020004" pitchFamily="2" charset="0"/>
              </a:rPr>
              <a:t>DOMINGO</a:t>
            </a:r>
            <a:endParaRPr lang="es-EC" sz="4000" dirty="0">
              <a:solidFill>
                <a:srgbClr val="F70B00"/>
              </a:solidFill>
              <a:latin typeface="Gotham Light" panose="02000603030000020004" pitchFamily="2" charset="0"/>
            </a:endParaRPr>
          </a:p>
        </p:txBody>
      </p:sp>
      <p:sp>
        <p:nvSpPr>
          <p:cNvPr id="18" name="Título 6"/>
          <p:cNvSpPr txBox="1">
            <a:spLocks/>
          </p:cNvSpPr>
          <p:nvPr/>
        </p:nvSpPr>
        <p:spPr>
          <a:xfrm>
            <a:off x="321341" y="4295774"/>
            <a:ext cx="1924050" cy="971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sz="2000" dirty="0">
                <a:solidFill>
                  <a:srgbClr val="F70B00"/>
                </a:solidFill>
                <a:latin typeface="Gotham Black" panose="02000603040000020004" pitchFamily="2" charset="0"/>
              </a:rPr>
              <a:t>4 DE ABRIL 2021</a:t>
            </a:r>
            <a:endParaRPr lang="es-EC" sz="2000" dirty="0">
              <a:solidFill>
                <a:srgbClr val="F70B00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852BF00-D5BB-40AD-9E4D-B3EB065744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41" y="976865"/>
            <a:ext cx="2397166" cy="239716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F258BA9-7CCA-4CC5-87E4-F5E27D450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6" y="965351"/>
            <a:ext cx="8491821" cy="3064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930FDF2-B3A1-4053-AE5F-1CD134268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3" y="810241"/>
            <a:ext cx="2755248" cy="3284772"/>
          </a:xfrm>
          <a:prstGeom prst="rect">
            <a:avLst/>
          </a:prstGeom>
        </p:spPr>
      </p:pic>
      <p:sp>
        <p:nvSpPr>
          <p:cNvPr id="16" name="Título 6"/>
          <p:cNvSpPr txBox="1">
            <a:spLocks/>
          </p:cNvSpPr>
          <p:nvPr/>
        </p:nvSpPr>
        <p:spPr>
          <a:xfrm>
            <a:off x="2574875" y="2820390"/>
            <a:ext cx="5264244" cy="993183"/>
          </a:xfrm>
          <a:prstGeom prst="round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dirty="0">
                <a:solidFill>
                  <a:schemeClr val="bg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  <a:latin typeface="Gotham Black" panose="02000603040000020004" pitchFamily="2" charset="0"/>
              </a:rPr>
              <a:t>PRUEBAS COVID-19</a:t>
            </a:r>
            <a:endParaRPr lang="es-EC" dirty="0">
              <a:solidFill>
                <a:schemeClr val="bg1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</a:effectLst>
              <a:latin typeface="Gotham Light" panose="02000603030000020004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0105547-67EE-4A5F-88C7-51F2BC190517}"/>
              </a:ext>
            </a:extLst>
          </p:cNvPr>
          <p:cNvSpPr/>
          <p:nvPr/>
        </p:nvSpPr>
        <p:spPr>
          <a:xfrm>
            <a:off x="2626680" y="4082260"/>
            <a:ext cx="1428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C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latin typeface="Gotham Light" panose="02000603030000020004" pitchFamily="2" charset="0"/>
              </a:rPr>
              <a:t>9</a:t>
            </a:r>
            <a:r>
              <a:rPr lang="es-EC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  <a:latin typeface="Gotham Light" panose="02000603030000020004" pitchFamily="2" charset="0"/>
              </a:rPr>
              <a:t>:00</a:t>
            </a:r>
            <a:endParaRPr lang="es-EC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3192512-5837-4FCB-AF20-31DB008D619C}"/>
              </a:ext>
            </a:extLst>
          </p:cNvPr>
          <p:cNvSpPr/>
          <p:nvPr/>
        </p:nvSpPr>
        <p:spPr>
          <a:xfrm>
            <a:off x="2521221" y="5008465"/>
            <a:ext cx="1779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C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latin typeface="Gotham Light" panose="02000603030000020004" pitchFamily="2" charset="0"/>
              </a:rPr>
              <a:t>11</a:t>
            </a:r>
            <a:r>
              <a:rPr lang="es-EC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  <a:latin typeface="Gotham Light" panose="02000603030000020004" pitchFamily="2" charset="0"/>
              </a:rPr>
              <a:t>:00</a:t>
            </a:r>
            <a:endParaRPr lang="es-EC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26" name="Título 6">
            <a:extLst>
              <a:ext uri="{FF2B5EF4-FFF2-40B4-BE49-F238E27FC236}">
                <a16:creationId xmlns:a16="http://schemas.microsoft.com/office/drawing/2014/main" id="{0D689407-7C0F-43C6-990C-875C2CBC0CEA}"/>
              </a:ext>
            </a:extLst>
          </p:cNvPr>
          <p:cNvSpPr txBox="1">
            <a:spLocks/>
          </p:cNvSpPr>
          <p:nvPr/>
        </p:nvSpPr>
        <p:spPr>
          <a:xfrm>
            <a:off x="4388529" y="4988720"/>
            <a:ext cx="6064873" cy="1023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400" dirty="0">
                <a:solidFill>
                  <a:srgbClr val="2B2B2B"/>
                </a:solidFill>
                <a:latin typeface="Gotham Light" panose="02000603030000020004" pitchFamily="2" charset="0"/>
              </a:rPr>
              <a:t>Recinto Flor de los Ríos de la Parroquia de </a:t>
            </a:r>
            <a:r>
              <a:rPr lang="es-EC" sz="2400" dirty="0" err="1">
                <a:solidFill>
                  <a:srgbClr val="2B2B2B"/>
                </a:solidFill>
                <a:latin typeface="Gotham Light" panose="02000603030000020004" pitchFamily="2" charset="0"/>
              </a:rPr>
              <a:t>Pimocha</a:t>
            </a:r>
            <a:endParaRPr lang="es-EC" sz="2400" dirty="0">
              <a:solidFill>
                <a:srgbClr val="2B2B2B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43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</Words>
  <Application>Microsoft Office PowerPoint</Application>
  <PresentationFormat>Panorámica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Gotham Black</vt:lpstr>
      <vt:lpstr>Gotham Light</vt:lpstr>
      <vt:lpstr>Tema de Office</vt:lpstr>
      <vt:lpstr>Carlos Sánchez Coordinador Provincial Fuerza Rural y Productiva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Fabricio Orrala Concejal de la Revolución Ciudadana</dc:title>
  <dc:creator>Cuenta Microsoft</dc:creator>
  <cp:lastModifiedBy>Cesar Lata</cp:lastModifiedBy>
  <cp:revision>5</cp:revision>
  <dcterms:created xsi:type="dcterms:W3CDTF">2021-03-22T00:22:09Z</dcterms:created>
  <dcterms:modified xsi:type="dcterms:W3CDTF">2021-04-04T03:48:03Z</dcterms:modified>
</cp:coreProperties>
</file>