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56" r:id="rId3"/>
    <p:sldId id="281" r:id="rId4"/>
    <p:sldId id="280" r:id="rId5"/>
    <p:sldId id="282" r:id="rId6"/>
    <p:sldId id="260" r:id="rId7"/>
    <p:sldId id="285" r:id="rId8"/>
    <p:sldId id="283" r:id="rId9"/>
    <p:sldId id="28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23" autoAdjust="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Doria" userId="87e63727e72843aa" providerId="LiveId" clId="{2B8232F8-A3DA-4962-8CBD-61B0617C0A5E}"/>
    <pc:docChg chg="undo custSel addSld delSld modSld">
      <pc:chgData name="Jorge Doria" userId="87e63727e72843aa" providerId="LiveId" clId="{2B8232F8-A3DA-4962-8CBD-61B0617C0A5E}" dt="2024-04-27T08:21:17.826" v="2797" actId="6549"/>
      <pc:docMkLst>
        <pc:docMk/>
      </pc:docMkLst>
      <pc:sldChg chg="addSp delSp modSp new mod">
        <pc:chgData name="Jorge Doria" userId="87e63727e72843aa" providerId="LiveId" clId="{2B8232F8-A3DA-4962-8CBD-61B0617C0A5E}" dt="2024-04-27T05:43:03.152" v="1030" actId="14100"/>
        <pc:sldMkLst>
          <pc:docMk/>
          <pc:sldMk cId="3394849644" sldId="256"/>
        </pc:sldMkLst>
        <pc:spChg chg="del mod">
          <ac:chgData name="Jorge Doria" userId="87e63727e72843aa" providerId="LiveId" clId="{2B8232F8-A3DA-4962-8CBD-61B0617C0A5E}" dt="2024-04-27T05:42:41.261" v="1025" actId="478"/>
          <ac:spMkLst>
            <pc:docMk/>
            <pc:sldMk cId="3394849644" sldId="256"/>
            <ac:spMk id="2" creationId="{407C1547-B0A2-4064-876F-5EC664AA9D60}"/>
          </ac:spMkLst>
        </pc:spChg>
        <pc:spChg chg="del">
          <ac:chgData name="Jorge Doria" userId="87e63727e72843aa" providerId="LiveId" clId="{2B8232F8-A3DA-4962-8CBD-61B0617C0A5E}" dt="2024-04-27T04:02:03.092" v="210" actId="478"/>
          <ac:spMkLst>
            <pc:docMk/>
            <pc:sldMk cId="3394849644" sldId="256"/>
            <ac:spMk id="3" creationId="{CEF3F599-163E-4B40-9EFD-0571ED28AB83}"/>
          </ac:spMkLst>
        </pc:spChg>
        <pc:spChg chg="add del">
          <ac:chgData name="Jorge Doria" userId="87e63727e72843aa" providerId="LiveId" clId="{2B8232F8-A3DA-4962-8CBD-61B0617C0A5E}" dt="2024-04-27T05:35:54.692" v="1024" actId="22"/>
          <ac:spMkLst>
            <pc:docMk/>
            <pc:sldMk cId="3394849644" sldId="256"/>
            <ac:spMk id="8" creationId="{993DE496-2917-4DD0-8977-657CF458B11B}"/>
          </ac:spMkLst>
        </pc:spChg>
        <pc:spChg chg="add del mod">
          <ac:chgData name="Jorge Doria" userId="87e63727e72843aa" providerId="LiveId" clId="{2B8232F8-A3DA-4962-8CBD-61B0617C0A5E}" dt="2024-04-27T05:42:43.239" v="1026" actId="478"/>
          <ac:spMkLst>
            <pc:docMk/>
            <pc:sldMk cId="3394849644" sldId="256"/>
            <ac:spMk id="10" creationId="{6ED32532-E93F-44FA-A6DF-B77726BB0FC6}"/>
          </ac:spMkLst>
        </pc:spChg>
        <pc:picChg chg="add del mod modCrop">
          <ac:chgData name="Jorge Doria" userId="87e63727e72843aa" providerId="LiveId" clId="{2B8232F8-A3DA-4962-8CBD-61B0617C0A5E}" dt="2024-04-27T04:26:19.558" v="458" actId="478"/>
          <ac:picMkLst>
            <pc:docMk/>
            <pc:sldMk cId="3394849644" sldId="256"/>
            <ac:picMk id="5" creationId="{1A6BCB60-878D-4FFA-A4DC-2AF5C6150E4E}"/>
          </ac:picMkLst>
        </pc:picChg>
        <pc:picChg chg="add del mod modCrop">
          <ac:chgData name="Jorge Doria" userId="87e63727e72843aa" providerId="LiveId" clId="{2B8232F8-A3DA-4962-8CBD-61B0617C0A5E}" dt="2024-04-27T04:26:20.079" v="459" actId="478"/>
          <ac:picMkLst>
            <pc:docMk/>
            <pc:sldMk cId="3394849644" sldId="256"/>
            <ac:picMk id="6" creationId="{FEE7AD6F-D9B6-47B2-8AD9-A7AD49F3F3D8}"/>
          </ac:picMkLst>
        </pc:picChg>
        <pc:picChg chg="add mod">
          <ac:chgData name="Jorge Doria" userId="87e63727e72843aa" providerId="LiveId" clId="{2B8232F8-A3DA-4962-8CBD-61B0617C0A5E}" dt="2024-04-27T05:43:03.152" v="1030" actId="14100"/>
          <ac:picMkLst>
            <pc:docMk/>
            <pc:sldMk cId="3394849644" sldId="256"/>
            <ac:picMk id="12" creationId="{13E535D0-B699-41A6-80D2-B2E630E0C8FC}"/>
          </ac:picMkLst>
        </pc:picChg>
      </pc:sldChg>
      <pc:sldChg chg="addSp delSp modSp new mod modTransition modAnim">
        <pc:chgData name="Jorge Doria" userId="87e63727e72843aa" providerId="LiveId" clId="{2B8232F8-A3DA-4962-8CBD-61B0617C0A5E}" dt="2024-04-27T05:14:18.480" v="946" actId="14100"/>
        <pc:sldMkLst>
          <pc:docMk/>
          <pc:sldMk cId="3770666728" sldId="257"/>
        </pc:sldMkLst>
        <pc:spChg chg="mod">
          <ac:chgData name="Jorge Doria" userId="87e63727e72843aa" providerId="LiveId" clId="{2B8232F8-A3DA-4962-8CBD-61B0617C0A5E}" dt="2024-04-27T04:01:53.421" v="208" actId="14100"/>
          <ac:spMkLst>
            <pc:docMk/>
            <pc:sldMk cId="3770666728" sldId="257"/>
            <ac:spMk id="2" creationId="{D1132C8C-E039-48DF-8A0A-07EDE046964C}"/>
          </ac:spMkLst>
        </pc:spChg>
        <pc:spChg chg="mod">
          <ac:chgData name="Jorge Doria" userId="87e63727e72843aa" providerId="LiveId" clId="{2B8232F8-A3DA-4962-8CBD-61B0617C0A5E}" dt="2024-04-27T04:01:51.164" v="207" actId="14100"/>
          <ac:spMkLst>
            <pc:docMk/>
            <pc:sldMk cId="3770666728" sldId="257"/>
            <ac:spMk id="3" creationId="{E7D95A8B-8DDF-4D74-81F7-7BFE7BCA37EA}"/>
          </ac:spMkLst>
        </pc:spChg>
        <pc:picChg chg="add del mod">
          <ac:chgData name="Jorge Doria" userId="87e63727e72843aa" providerId="LiveId" clId="{2B8232F8-A3DA-4962-8CBD-61B0617C0A5E}" dt="2024-04-27T04:00:37.884" v="196" actId="478"/>
          <ac:picMkLst>
            <pc:docMk/>
            <pc:sldMk cId="3770666728" sldId="257"/>
            <ac:picMk id="1026" creationId="{84522DA7-3B3D-4584-8B4B-B4E327B11B84}"/>
          </ac:picMkLst>
        </pc:picChg>
        <pc:picChg chg="add mod">
          <ac:chgData name="Jorge Doria" userId="87e63727e72843aa" providerId="LiveId" clId="{2B8232F8-A3DA-4962-8CBD-61B0617C0A5E}" dt="2024-04-27T05:14:18.480" v="946" actId="14100"/>
          <ac:picMkLst>
            <pc:docMk/>
            <pc:sldMk cId="3770666728" sldId="257"/>
            <ac:picMk id="1028" creationId="{1D9B6AEA-27DE-4DE5-8F91-CF7476D2F01A}"/>
          </ac:picMkLst>
        </pc:picChg>
      </pc:sldChg>
      <pc:sldChg chg="addSp delSp modSp add mod modAnim">
        <pc:chgData name="Jorge Doria" userId="87e63727e72843aa" providerId="LiveId" clId="{2B8232F8-A3DA-4962-8CBD-61B0617C0A5E}" dt="2024-04-27T05:14:02.748" v="941"/>
        <pc:sldMkLst>
          <pc:docMk/>
          <pc:sldMk cId="636088816" sldId="258"/>
        </pc:sldMkLst>
        <pc:spChg chg="mod">
          <ac:chgData name="Jorge Doria" userId="87e63727e72843aa" providerId="LiveId" clId="{2B8232F8-A3DA-4962-8CBD-61B0617C0A5E}" dt="2024-04-27T04:20:13.140" v="321" actId="14100"/>
          <ac:spMkLst>
            <pc:docMk/>
            <pc:sldMk cId="636088816" sldId="258"/>
            <ac:spMk id="2" creationId="{D1132C8C-E039-48DF-8A0A-07EDE046964C}"/>
          </ac:spMkLst>
        </pc:spChg>
        <pc:spChg chg="mod">
          <ac:chgData name="Jorge Doria" userId="87e63727e72843aa" providerId="LiveId" clId="{2B8232F8-A3DA-4962-8CBD-61B0617C0A5E}" dt="2024-04-27T04:21:59.797" v="430" actId="1076"/>
          <ac:spMkLst>
            <pc:docMk/>
            <pc:sldMk cId="636088816" sldId="258"/>
            <ac:spMk id="3" creationId="{E7D95A8B-8DDF-4D74-81F7-7BFE7BCA37EA}"/>
          </ac:spMkLst>
        </pc:spChg>
        <pc:spChg chg="add del">
          <ac:chgData name="Jorge Doria" userId="87e63727e72843aa" providerId="LiveId" clId="{2B8232F8-A3DA-4962-8CBD-61B0617C0A5E}" dt="2024-04-27T04:12:24.666" v="288"/>
          <ac:spMkLst>
            <pc:docMk/>
            <pc:sldMk cId="636088816" sldId="258"/>
            <ac:spMk id="4" creationId="{DA8B3773-FC60-45D3-A138-4002A7EB3D5A}"/>
          </ac:spMkLst>
        </pc:spChg>
        <pc:spChg chg="add del">
          <ac:chgData name="Jorge Doria" userId="87e63727e72843aa" providerId="LiveId" clId="{2B8232F8-A3DA-4962-8CBD-61B0617C0A5E}" dt="2024-04-27T04:17:10.569" v="298" actId="478"/>
          <ac:spMkLst>
            <pc:docMk/>
            <pc:sldMk cId="636088816" sldId="258"/>
            <ac:spMk id="5" creationId="{1065B479-1359-4E26-8F3D-4FF141A47A2F}"/>
          </ac:spMkLst>
        </pc:spChg>
        <pc:spChg chg="add del">
          <ac:chgData name="Jorge Doria" userId="87e63727e72843aa" providerId="LiveId" clId="{2B8232F8-A3DA-4962-8CBD-61B0617C0A5E}" dt="2024-04-27T04:17:44.996" v="300"/>
          <ac:spMkLst>
            <pc:docMk/>
            <pc:sldMk cId="636088816" sldId="258"/>
            <ac:spMk id="6" creationId="{9D311986-62C3-403B-80F9-F0562EE4A755}"/>
          </ac:spMkLst>
        </pc:spChg>
        <pc:picChg chg="del">
          <ac:chgData name="Jorge Doria" userId="87e63727e72843aa" providerId="LiveId" clId="{2B8232F8-A3DA-4962-8CBD-61B0617C0A5E}" dt="2024-04-27T04:12:20.613" v="286" actId="478"/>
          <ac:picMkLst>
            <pc:docMk/>
            <pc:sldMk cId="636088816" sldId="258"/>
            <ac:picMk id="1028" creationId="{1D9B6AEA-27DE-4DE5-8F91-CF7476D2F01A}"/>
          </ac:picMkLst>
        </pc:picChg>
        <pc:picChg chg="add del mod">
          <ac:chgData name="Jorge Doria" userId="87e63727e72843aa" providerId="LiveId" clId="{2B8232F8-A3DA-4962-8CBD-61B0617C0A5E}" dt="2024-04-27T04:13:24.086" v="294" actId="478"/>
          <ac:picMkLst>
            <pc:docMk/>
            <pc:sldMk cId="636088816" sldId="258"/>
            <ac:picMk id="3076" creationId="{726AB92B-B7DA-40BB-949E-51C4EF963FCF}"/>
          </ac:picMkLst>
        </pc:picChg>
        <pc:picChg chg="add del">
          <ac:chgData name="Jorge Doria" userId="87e63727e72843aa" providerId="LiveId" clId="{2B8232F8-A3DA-4962-8CBD-61B0617C0A5E}" dt="2024-04-27T04:13:57.633" v="296" actId="478"/>
          <ac:picMkLst>
            <pc:docMk/>
            <pc:sldMk cId="636088816" sldId="258"/>
            <ac:picMk id="3078" creationId="{87C237AA-5A57-4331-8D89-D6D0EBE40E70}"/>
          </ac:picMkLst>
        </pc:picChg>
        <pc:picChg chg="add mod">
          <ac:chgData name="Jorge Doria" userId="87e63727e72843aa" providerId="LiveId" clId="{2B8232F8-A3DA-4962-8CBD-61B0617C0A5E}" dt="2024-04-27T05:12:56.975" v="932" actId="14100"/>
          <ac:picMkLst>
            <pc:docMk/>
            <pc:sldMk cId="636088816" sldId="258"/>
            <ac:picMk id="3084" creationId="{5F2DDA65-645E-4B22-93BD-49EF27BBD828}"/>
          </ac:picMkLst>
        </pc:picChg>
      </pc:sldChg>
      <pc:sldChg chg="addSp delSp modSp add mod">
        <pc:chgData name="Jorge Doria" userId="87e63727e72843aa" providerId="LiveId" clId="{2B8232F8-A3DA-4962-8CBD-61B0617C0A5E}" dt="2024-04-27T04:11:20.870" v="285"/>
        <pc:sldMkLst>
          <pc:docMk/>
          <pc:sldMk cId="277990689" sldId="259"/>
        </pc:sldMkLst>
        <pc:spChg chg="mod ord">
          <ac:chgData name="Jorge Doria" userId="87e63727e72843aa" providerId="LiveId" clId="{2B8232F8-A3DA-4962-8CBD-61B0617C0A5E}" dt="2024-04-27T04:11:20.870" v="285"/>
          <ac:spMkLst>
            <pc:docMk/>
            <pc:sldMk cId="277990689" sldId="259"/>
            <ac:spMk id="2" creationId="{407C1547-B0A2-4064-876F-5EC664AA9D60}"/>
          </ac:spMkLst>
        </pc:spChg>
        <pc:picChg chg="add del mod ord">
          <ac:chgData name="Jorge Doria" userId="87e63727e72843aa" providerId="LiveId" clId="{2B8232F8-A3DA-4962-8CBD-61B0617C0A5E}" dt="2024-04-27T04:10:42.267" v="274" actId="478"/>
          <ac:picMkLst>
            <pc:docMk/>
            <pc:sldMk cId="277990689" sldId="259"/>
            <ac:picMk id="4" creationId="{17CFC1B4-30A1-4B8D-BC70-6AD7C85780D8}"/>
          </ac:picMkLst>
        </pc:picChg>
        <pc:picChg chg="add del mod">
          <ac:chgData name="Jorge Doria" userId="87e63727e72843aa" providerId="LiveId" clId="{2B8232F8-A3DA-4962-8CBD-61B0617C0A5E}" dt="2024-04-27T04:05:24.279" v="254" actId="478"/>
          <ac:picMkLst>
            <pc:docMk/>
            <pc:sldMk cId="277990689" sldId="259"/>
            <ac:picMk id="2050" creationId="{46298BCA-6022-4C9A-9122-818E1AA75254}"/>
          </ac:picMkLst>
        </pc:picChg>
        <pc:picChg chg="add del mod">
          <ac:chgData name="Jorge Doria" userId="87e63727e72843aa" providerId="LiveId" clId="{2B8232F8-A3DA-4962-8CBD-61B0617C0A5E}" dt="2024-04-27T04:06:06.915" v="259" actId="478"/>
          <ac:picMkLst>
            <pc:docMk/>
            <pc:sldMk cId="277990689" sldId="259"/>
            <ac:picMk id="2052" creationId="{E1E5F90E-6CAD-419E-93C2-C9ED9535CB48}"/>
          </ac:picMkLst>
        </pc:picChg>
        <pc:picChg chg="add del mod">
          <ac:chgData name="Jorge Doria" userId="87e63727e72843aa" providerId="LiveId" clId="{2B8232F8-A3DA-4962-8CBD-61B0617C0A5E}" dt="2024-04-27T04:07:09.555" v="262" actId="478"/>
          <ac:picMkLst>
            <pc:docMk/>
            <pc:sldMk cId="277990689" sldId="259"/>
            <ac:picMk id="2054" creationId="{B28EE231-F99F-4645-BC53-4AF87C11CC12}"/>
          </ac:picMkLst>
        </pc:picChg>
        <pc:picChg chg="add del mod">
          <ac:chgData name="Jorge Doria" userId="87e63727e72843aa" providerId="LiveId" clId="{2B8232F8-A3DA-4962-8CBD-61B0617C0A5E}" dt="2024-04-27T04:08:00.652" v="266"/>
          <ac:picMkLst>
            <pc:docMk/>
            <pc:sldMk cId="277990689" sldId="259"/>
            <ac:picMk id="2056" creationId="{C1578B4F-1F3C-4750-842D-2CB59C3BBECC}"/>
          </ac:picMkLst>
        </pc:picChg>
        <pc:picChg chg="add mod">
          <ac:chgData name="Jorge Doria" userId="87e63727e72843aa" providerId="LiveId" clId="{2B8232F8-A3DA-4962-8CBD-61B0617C0A5E}" dt="2024-04-27T04:10:56.301" v="280" actId="14100"/>
          <ac:picMkLst>
            <pc:docMk/>
            <pc:sldMk cId="277990689" sldId="259"/>
            <ac:picMk id="2058" creationId="{50642472-82F8-44A4-A4C7-16657CE26223}"/>
          </ac:picMkLst>
        </pc:picChg>
      </pc:sldChg>
      <pc:sldChg chg="addSp delSp modSp add mod">
        <pc:chgData name="Jorge Doria" userId="87e63727e72843aa" providerId="LiveId" clId="{2B8232F8-A3DA-4962-8CBD-61B0617C0A5E}" dt="2024-04-27T05:44:01.969" v="1032" actId="1076"/>
        <pc:sldMkLst>
          <pc:docMk/>
          <pc:sldMk cId="4156428331" sldId="260"/>
        </pc:sldMkLst>
        <pc:spChg chg="del">
          <ac:chgData name="Jorge Doria" userId="87e63727e72843aa" providerId="LiveId" clId="{2B8232F8-A3DA-4962-8CBD-61B0617C0A5E}" dt="2024-04-27T04:25:38.759" v="450" actId="478"/>
          <ac:spMkLst>
            <pc:docMk/>
            <pc:sldMk cId="4156428331" sldId="260"/>
            <ac:spMk id="2" creationId="{407C1547-B0A2-4064-876F-5EC664AA9D60}"/>
          </ac:spMkLst>
        </pc:spChg>
        <pc:spChg chg="add del mod">
          <ac:chgData name="Jorge Doria" userId="87e63727e72843aa" providerId="LiveId" clId="{2B8232F8-A3DA-4962-8CBD-61B0617C0A5E}" dt="2024-04-27T04:25:40.593" v="451" actId="478"/>
          <ac:spMkLst>
            <pc:docMk/>
            <pc:sldMk cId="4156428331" sldId="260"/>
            <ac:spMk id="4" creationId="{C6D8F1CC-C47A-4F5D-A55A-E7A7CCA517CD}"/>
          </ac:spMkLst>
        </pc:spChg>
        <pc:spChg chg="add del">
          <ac:chgData name="Jorge Doria" userId="87e63727e72843aa" providerId="LiveId" clId="{2B8232F8-A3DA-4962-8CBD-61B0617C0A5E}" dt="2024-04-27T05:18:41.921" v="952" actId="478"/>
          <ac:spMkLst>
            <pc:docMk/>
            <pc:sldMk cId="4156428331" sldId="260"/>
            <ac:spMk id="7" creationId="{46F4BC75-3469-4AB9-89C5-B3777CBB57B2}"/>
          </ac:spMkLst>
        </pc:spChg>
        <pc:spChg chg="add del">
          <ac:chgData name="Jorge Doria" userId="87e63727e72843aa" providerId="LiveId" clId="{2B8232F8-A3DA-4962-8CBD-61B0617C0A5E}" dt="2024-04-27T05:19:09.302" v="954" actId="478"/>
          <ac:spMkLst>
            <pc:docMk/>
            <pc:sldMk cId="4156428331" sldId="260"/>
            <ac:spMk id="8" creationId="{BDB9098B-891D-4B32-A3DD-D7A669D86C50}"/>
          </ac:spMkLst>
        </pc:spChg>
        <pc:spChg chg="add del mod">
          <ac:chgData name="Jorge Doria" userId="87e63727e72843aa" providerId="LiveId" clId="{2B8232F8-A3DA-4962-8CBD-61B0617C0A5E}" dt="2024-04-27T05:28:08.647" v="986" actId="478"/>
          <ac:spMkLst>
            <pc:docMk/>
            <pc:sldMk cId="4156428331" sldId="260"/>
            <ac:spMk id="11" creationId="{61D6C522-B4F4-4B23-9C3F-3CE9CCB1FBE0}"/>
          </ac:spMkLst>
        </pc:spChg>
        <pc:grpChg chg="add mod">
          <ac:chgData name="Jorge Doria" userId="87e63727e72843aa" providerId="LiveId" clId="{2B8232F8-A3DA-4962-8CBD-61B0617C0A5E}" dt="2024-04-27T05:32:55.412" v="1021" actId="1076"/>
          <ac:grpSpMkLst>
            <pc:docMk/>
            <pc:sldMk cId="4156428331" sldId="260"/>
            <ac:grpSpMk id="17" creationId="{FA589D3E-FC8B-49B9-A382-F91116E7E6F6}"/>
          </ac:grpSpMkLst>
        </pc:grpChg>
        <pc:picChg chg="mod">
          <ac:chgData name="Jorge Doria" userId="87e63727e72843aa" providerId="LiveId" clId="{2B8232F8-A3DA-4962-8CBD-61B0617C0A5E}" dt="2024-04-27T05:33:01.718" v="1022" actId="1076"/>
          <ac:picMkLst>
            <pc:docMk/>
            <pc:sldMk cId="4156428331" sldId="260"/>
            <ac:picMk id="5" creationId="{1A6BCB60-878D-4FFA-A4DC-2AF5C6150E4E}"/>
          </ac:picMkLst>
        </pc:picChg>
        <pc:picChg chg="mod">
          <ac:chgData name="Jorge Doria" userId="87e63727e72843aa" providerId="LiveId" clId="{2B8232F8-A3DA-4962-8CBD-61B0617C0A5E}" dt="2024-04-27T05:32:55.412" v="1021" actId="1076"/>
          <ac:picMkLst>
            <pc:docMk/>
            <pc:sldMk cId="4156428331" sldId="260"/>
            <ac:picMk id="6" creationId="{FEE7AD6F-D9B6-47B2-8AD9-A7AD49F3F3D8}"/>
          </ac:picMkLst>
        </pc:picChg>
        <pc:picChg chg="add mod modCrop">
          <ac:chgData name="Jorge Doria" userId="87e63727e72843aa" providerId="LiveId" clId="{2B8232F8-A3DA-4962-8CBD-61B0617C0A5E}" dt="2024-04-27T05:44:01.969" v="1032" actId="1076"/>
          <ac:picMkLst>
            <pc:docMk/>
            <pc:sldMk cId="4156428331" sldId="260"/>
            <ac:picMk id="12" creationId="{1367807F-BA80-42BD-887C-6BA37913AFF6}"/>
          </ac:picMkLst>
        </pc:picChg>
        <pc:picChg chg="add mod">
          <ac:chgData name="Jorge Doria" userId="87e63727e72843aa" providerId="LiveId" clId="{2B8232F8-A3DA-4962-8CBD-61B0617C0A5E}" dt="2024-04-27T05:32:55.412" v="1021" actId="1076"/>
          <ac:picMkLst>
            <pc:docMk/>
            <pc:sldMk cId="4156428331" sldId="260"/>
            <ac:picMk id="7170" creationId="{B9DE4EC9-3A89-4922-B634-FD6A8709E642}"/>
          </ac:picMkLst>
        </pc:picChg>
        <pc:cxnChg chg="add del mod">
          <ac:chgData name="Jorge Doria" userId="87e63727e72843aa" providerId="LiveId" clId="{2B8232F8-A3DA-4962-8CBD-61B0617C0A5E}" dt="2024-04-27T05:32:37.770" v="1016" actId="478"/>
          <ac:cxnSpMkLst>
            <pc:docMk/>
            <pc:sldMk cId="4156428331" sldId="260"/>
            <ac:cxnSpMk id="14" creationId="{2402B012-12C2-463E-9936-AAD240B78B0C}"/>
          </ac:cxnSpMkLst>
        </pc:cxnChg>
      </pc:sldChg>
      <pc:sldChg chg="addSp delSp modSp add mod modAnim">
        <pc:chgData name="Jorge Doria" userId="87e63727e72843aa" providerId="LiveId" clId="{2B8232F8-A3DA-4962-8CBD-61B0617C0A5E}" dt="2024-04-27T08:18:58.038" v="2735" actId="14100"/>
        <pc:sldMkLst>
          <pc:docMk/>
          <pc:sldMk cId="2890073652" sldId="261"/>
        </pc:sldMkLst>
        <pc:spChg chg="del mod">
          <ac:chgData name="Jorge Doria" userId="87e63727e72843aa" providerId="LiveId" clId="{2B8232F8-A3DA-4962-8CBD-61B0617C0A5E}" dt="2024-04-27T04:46:15.733" v="495" actId="478"/>
          <ac:spMkLst>
            <pc:docMk/>
            <pc:sldMk cId="2890073652" sldId="261"/>
            <ac:spMk id="2" creationId="{D1132C8C-E039-48DF-8A0A-07EDE046964C}"/>
          </ac:spMkLst>
        </pc:spChg>
        <pc:spChg chg="del">
          <ac:chgData name="Jorge Doria" userId="87e63727e72843aa" providerId="LiveId" clId="{2B8232F8-A3DA-4962-8CBD-61B0617C0A5E}" dt="2024-04-27T04:48:28.891" v="529" actId="478"/>
          <ac:spMkLst>
            <pc:docMk/>
            <pc:sldMk cId="2890073652" sldId="261"/>
            <ac:spMk id="3" creationId="{E7D95A8B-8DDF-4D74-81F7-7BFE7BCA37EA}"/>
          </ac:spMkLst>
        </pc:spChg>
        <pc:spChg chg="add del mod">
          <ac:chgData name="Jorge Doria" userId="87e63727e72843aa" providerId="LiveId" clId="{2B8232F8-A3DA-4962-8CBD-61B0617C0A5E}" dt="2024-04-27T04:46:17.917" v="496" actId="478"/>
          <ac:spMkLst>
            <pc:docMk/>
            <pc:sldMk cId="2890073652" sldId="261"/>
            <ac:spMk id="5" creationId="{58F67AA9-5FF4-4457-ADF1-C9D6BBA8C9D3}"/>
          </ac:spMkLst>
        </pc:spChg>
        <pc:spChg chg="add mod">
          <ac:chgData name="Jorge Doria" userId="87e63727e72843aa" providerId="LiveId" clId="{2B8232F8-A3DA-4962-8CBD-61B0617C0A5E}" dt="2024-04-27T04:50:11.353" v="586" actId="207"/>
          <ac:spMkLst>
            <pc:docMk/>
            <pc:sldMk cId="2890073652" sldId="261"/>
            <ac:spMk id="6" creationId="{1830E750-3146-4788-9B6D-46554E1B92E2}"/>
          </ac:spMkLst>
        </pc:spChg>
        <pc:spChg chg="add del mod">
          <ac:chgData name="Jorge Doria" userId="87e63727e72843aa" providerId="LiveId" clId="{2B8232F8-A3DA-4962-8CBD-61B0617C0A5E}" dt="2024-04-27T04:47:35.902" v="525" actId="478"/>
          <ac:spMkLst>
            <pc:docMk/>
            <pc:sldMk cId="2890073652" sldId="261"/>
            <ac:spMk id="8" creationId="{7548E2D2-1B9F-4535-9588-DED18643CBB5}"/>
          </ac:spMkLst>
        </pc:spChg>
        <pc:spChg chg="add del mod">
          <ac:chgData name="Jorge Doria" userId="87e63727e72843aa" providerId="LiveId" clId="{2B8232F8-A3DA-4962-8CBD-61B0617C0A5E}" dt="2024-04-27T04:48:31.072" v="530" actId="478"/>
          <ac:spMkLst>
            <pc:docMk/>
            <pc:sldMk cId="2890073652" sldId="261"/>
            <ac:spMk id="9" creationId="{891F9473-3327-409E-B06C-328AC9DCD0EE}"/>
          </ac:spMkLst>
        </pc:spChg>
        <pc:spChg chg="add mod">
          <ac:chgData name="Jorge Doria" userId="87e63727e72843aa" providerId="LiveId" clId="{2B8232F8-A3DA-4962-8CBD-61B0617C0A5E}" dt="2024-04-27T04:49:22.655" v="584" actId="1076"/>
          <ac:spMkLst>
            <pc:docMk/>
            <pc:sldMk cId="2890073652" sldId="261"/>
            <ac:spMk id="12" creationId="{9AA592B5-D065-4599-BC48-24354586A8B1}"/>
          </ac:spMkLst>
        </pc:spChg>
        <pc:spChg chg="add mod">
          <ac:chgData name="Jorge Doria" userId="87e63727e72843aa" providerId="LiveId" clId="{2B8232F8-A3DA-4962-8CBD-61B0617C0A5E}" dt="2024-04-27T04:50:38.150" v="610" actId="20577"/>
          <ac:spMkLst>
            <pc:docMk/>
            <pc:sldMk cId="2890073652" sldId="261"/>
            <ac:spMk id="13" creationId="{BE76F770-0838-4C3E-AE07-58B41B2D5354}"/>
          </ac:spMkLst>
        </pc:spChg>
        <pc:picChg chg="del">
          <ac:chgData name="Jorge Doria" userId="87e63727e72843aa" providerId="LiveId" clId="{2B8232F8-A3DA-4962-8CBD-61B0617C0A5E}" dt="2024-04-27T04:44:11.943" v="462" actId="478"/>
          <ac:picMkLst>
            <pc:docMk/>
            <pc:sldMk cId="2890073652" sldId="261"/>
            <ac:picMk id="3084" creationId="{5F2DDA65-645E-4B22-93BD-49EF27BBD828}"/>
          </ac:picMkLst>
        </pc:picChg>
        <pc:picChg chg="add mod">
          <ac:chgData name="Jorge Doria" userId="87e63727e72843aa" providerId="LiveId" clId="{2B8232F8-A3DA-4962-8CBD-61B0617C0A5E}" dt="2024-04-27T08:18:58.038" v="2735" actId="14100"/>
          <ac:picMkLst>
            <pc:docMk/>
            <pc:sldMk cId="2890073652" sldId="261"/>
            <ac:picMk id="4098" creationId="{2C16355A-496B-4660-8D7C-0634F4B4B491}"/>
          </ac:picMkLst>
        </pc:picChg>
      </pc:sldChg>
      <pc:sldChg chg="addSp delSp modSp add mod modAnim">
        <pc:chgData name="Jorge Doria" userId="87e63727e72843aa" providerId="LiveId" clId="{2B8232F8-A3DA-4962-8CBD-61B0617C0A5E}" dt="2024-04-27T05:14:55.480" v="949"/>
        <pc:sldMkLst>
          <pc:docMk/>
          <pc:sldMk cId="2351508211" sldId="262"/>
        </pc:sldMkLst>
        <pc:spChg chg="mod">
          <ac:chgData name="Jorge Doria" userId="87e63727e72843aa" providerId="LiveId" clId="{2B8232F8-A3DA-4962-8CBD-61B0617C0A5E}" dt="2024-04-27T04:58:10.367" v="893" actId="14100"/>
          <ac:spMkLst>
            <pc:docMk/>
            <pc:sldMk cId="2351508211" sldId="262"/>
            <ac:spMk id="2" creationId="{D1132C8C-E039-48DF-8A0A-07EDE046964C}"/>
          </ac:spMkLst>
        </pc:spChg>
        <pc:spChg chg="mod">
          <ac:chgData name="Jorge Doria" userId="87e63727e72843aa" providerId="LiveId" clId="{2B8232F8-A3DA-4962-8CBD-61B0617C0A5E}" dt="2024-04-27T04:58:05.546" v="892" actId="14100"/>
          <ac:spMkLst>
            <pc:docMk/>
            <pc:sldMk cId="2351508211" sldId="262"/>
            <ac:spMk id="3" creationId="{E7D95A8B-8DDF-4D74-81F7-7BFE7BCA37EA}"/>
          </ac:spMkLst>
        </pc:spChg>
        <pc:picChg chg="del">
          <ac:chgData name="Jorge Doria" userId="87e63727e72843aa" providerId="LiveId" clId="{2B8232F8-A3DA-4962-8CBD-61B0617C0A5E}" dt="2024-04-27T04:53:19.088" v="622" actId="478"/>
          <ac:picMkLst>
            <pc:docMk/>
            <pc:sldMk cId="2351508211" sldId="262"/>
            <ac:picMk id="3084" creationId="{5F2DDA65-645E-4B22-93BD-49EF27BBD828}"/>
          </ac:picMkLst>
        </pc:picChg>
        <pc:picChg chg="add mod">
          <ac:chgData name="Jorge Doria" userId="87e63727e72843aa" providerId="LiveId" clId="{2B8232F8-A3DA-4962-8CBD-61B0617C0A5E}" dt="2024-04-27T05:14:41.495" v="948" actId="14100"/>
          <ac:picMkLst>
            <pc:docMk/>
            <pc:sldMk cId="2351508211" sldId="262"/>
            <ac:picMk id="5122" creationId="{553255AA-A79F-4488-B89E-77D53FC3B62C}"/>
          </ac:picMkLst>
        </pc:picChg>
      </pc:sldChg>
      <pc:sldChg chg="addSp delSp modSp add modAnim">
        <pc:chgData name="Jorge Doria" userId="87e63727e72843aa" providerId="LiveId" clId="{2B8232F8-A3DA-4962-8CBD-61B0617C0A5E}" dt="2024-04-27T05:58:34.862" v="1161" actId="6549"/>
        <pc:sldMkLst>
          <pc:docMk/>
          <pc:sldMk cId="961899854" sldId="263"/>
        </pc:sldMkLst>
        <pc:spChg chg="add del">
          <ac:chgData name="Jorge Doria" userId="87e63727e72843aa" providerId="LiveId" clId="{2B8232F8-A3DA-4962-8CBD-61B0617C0A5E}" dt="2024-04-27T05:09:18.253" v="901" actId="478"/>
          <ac:spMkLst>
            <pc:docMk/>
            <pc:sldMk cId="961899854" sldId="263"/>
            <ac:spMk id="2" creationId="{44BB173D-F179-4F65-A981-121022ED0F58}"/>
          </ac:spMkLst>
        </pc:spChg>
        <pc:spChg chg="add del">
          <ac:chgData name="Jorge Doria" userId="87e63727e72843aa" providerId="LiveId" clId="{2B8232F8-A3DA-4962-8CBD-61B0617C0A5E}" dt="2024-04-27T05:09:55.397" v="903" actId="478"/>
          <ac:spMkLst>
            <pc:docMk/>
            <pc:sldMk cId="961899854" sldId="263"/>
            <ac:spMk id="3" creationId="{89AD226E-111C-45E2-B99C-A9944008FE1F}"/>
          </ac:spMkLst>
        </pc:spChg>
        <pc:spChg chg="mod">
          <ac:chgData name="Jorge Doria" userId="87e63727e72843aa" providerId="LiveId" clId="{2B8232F8-A3DA-4962-8CBD-61B0617C0A5E}" dt="2024-04-27T05:46:30.261" v="1070" actId="20577"/>
          <ac:spMkLst>
            <pc:docMk/>
            <pc:sldMk cId="961899854" sldId="263"/>
            <ac:spMk id="12" creationId="{9AA592B5-D065-4599-BC48-24354586A8B1}"/>
          </ac:spMkLst>
        </pc:spChg>
        <pc:spChg chg="mod">
          <ac:chgData name="Jorge Doria" userId="87e63727e72843aa" providerId="LiveId" clId="{2B8232F8-A3DA-4962-8CBD-61B0617C0A5E}" dt="2024-04-27T05:58:34.296" v="1160" actId="6549"/>
          <ac:spMkLst>
            <pc:docMk/>
            <pc:sldMk cId="961899854" sldId="263"/>
            <ac:spMk id="13" creationId="{BE76F770-0838-4C3E-AE07-58B41B2D5354}"/>
          </ac:spMkLst>
        </pc:spChg>
        <pc:picChg chg="del">
          <ac:chgData name="Jorge Doria" userId="87e63727e72843aa" providerId="LiveId" clId="{2B8232F8-A3DA-4962-8CBD-61B0617C0A5E}" dt="2024-04-27T05:08:38.587" v="895" actId="478"/>
          <ac:picMkLst>
            <pc:docMk/>
            <pc:sldMk cId="961899854" sldId="263"/>
            <ac:picMk id="4098" creationId="{2C16355A-496B-4660-8D7C-0634F4B4B491}"/>
          </ac:picMkLst>
        </pc:picChg>
        <pc:picChg chg="add del mod">
          <ac:chgData name="Jorge Doria" userId="87e63727e72843aa" providerId="LiveId" clId="{2B8232F8-A3DA-4962-8CBD-61B0617C0A5E}" dt="2024-04-27T05:08:48.292" v="899" actId="478"/>
          <ac:picMkLst>
            <pc:docMk/>
            <pc:sldMk cId="961899854" sldId="263"/>
            <ac:picMk id="6146" creationId="{5EE8620C-BBEF-4CA5-B8B6-B0CD65CB2145}"/>
          </ac:picMkLst>
        </pc:picChg>
        <pc:picChg chg="add del mod">
          <ac:chgData name="Jorge Doria" userId="87e63727e72843aa" providerId="LiveId" clId="{2B8232F8-A3DA-4962-8CBD-61B0617C0A5E}" dt="2024-04-27T05:10:42.560" v="909" actId="478"/>
          <ac:picMkLst>
            <pc:docMk/>
            <pc:sldMk cId="961899854" sldId="263"/>
            <ac:picMk id="6152" creationId="{AA7FDED4-CB92-48AA-91BC-D93DE6CE0FB2}"/>
          </ac:picMkLst>
        </pc:picChg>
        <pc:picChg chg="add del mod">
          <ac:chgData name="Jorge Doria" userId="87e63727e72843aa" providerId="LiveId" clId="{2B8232F8-A3DA-4962-8CBD-61B0617C0A5E}" dt="2024-04-27T05:11:24.389" v="915" actId="478"/>
          <ac:picMkLst>
            <pc:docMk/>
            <pc:sldMk cId="961899854" sldId="263"/>
            <ac:picMk id="6154" creationId="{CB962AAF-88CE-4C73-9793-7C4E4D9E80F1}"/>
          </ac:picMkLst>
        </pc:picChg>
        <pc:picChg chg="add mod">
          <ac:chgData name="Jorge Doria" userId="87e63727e72843aa" providerId="LiveId" clId="{2B8232F8-A3DA-4962-8CBD-61B0617C0A5E}" dt="2024-04-27T05:13:27.966" v="939" actId="14100"/>
          <ac:picMkLst>
            <pc:docMk/>
            <pc:sldMk cId="961899854" sldId="263"/>
            <ac:picMk id="6156" creationId="{E287C798-0DAB-464E-BDDE-8EF29E41602C}"/>
          </ac:picMkLst>
        </pc:picChg>
      </pc:sldChg>
      <pc:sldChg chg="addSp delSp modSp add mod">
        <pc:chgData name="Jorge Doria" userId="87e63727e72843aa" providerId="LiveId" clId="{2B8232F8-A3DA-4962-8CBD-61B0617C0A5E}" dt="2024-04-27T06:08:19.505" v="1284" actId="14100"/>
        <pc:sldMkLst>
          <pc:docMk/>
          <pc:sldMk cId="3973506900" sldId="264"/>
        </pc:sldMkLst>
        <pc:spChg chg="mod">
          <ac:chgData name="Jorge Doria" userId="87e63727e72843aa" providerId="LiveId" clId="{2B8232F8-A3DA-4962-8CBD-61B0617C0A5E}" dt="2024-04-27T06:02:29.554" v="1178" actId="20577"/>
          <ac:spMkLst>
            <pc:docMk/>
            <pc:sldMk cId="3973506900" sldId="264"/>
            <ac:spMk id="2" creationId="{D1132C8C-E039-48DF-8A0A-07EDE046964C}"/>
          </ac:spMkLst>
        </pc:spChg>
        <pc:spChg chg="mod">
          <ac:chgData name="Jorge Doria" userId="87e63727e72843aa" providerId="LiveId" clId="{2B8232F8-A3DA-4962-8CBD-61B0617C0A5E}" dt="2024-04-27T06:03:36.942" v="1262" actId="6549"/>
          <ac:spMkLst>
            <pc:docMk/>
            <pc:sldMk cId="3973506900" sldId="264"/>
            <ac:spMk id="3" creationId="{E7D95A8B-8DDF-4D74-81F7-7BFE7BCA37EA}"/>
          </ac:spMkLst>
        </pc:spChg>
        <pc:picChg chg="del">
          <ac:chgData name="Jorge Doria" userId="87e63727e72843aa" providerId="LiveId" clId="{2B8232F8-A3DA-4962-8CBD-61B0617C0A5E}" dt="2024-04-27T06:02:35.810" v="1182" actId="478"/>
          <ac:picMkLst>
            <pc:docMk/>
            <pc:sldMk cId="3973506900" sldId="264"/>
            <ac:picMk id="3084" creationId="{5F2DDA65-645E-4B22-93BD-49EF27BBD828}"/>
          </ac:picMkLst>
        </pc:picChg>
        <pc:picChg chg="add del mod">
          <ac:chgData name="Jorge Doria" userId="87e63727e72843aa" providerId="LiveId" clId="{2B8232F8-A3DA-4962-8CBD-61B0617C0A5E}" dt="2024-04-27T06:06:01.076" v="1269" actId="478"/>
          <ac:picMkLst>
            <pc:docMk/>
            <pc:sldMk cId="3973506900" sldId="264"/>
            <ac:picMk id="8194" creationId="{7E6050A5-DCB7-4A9E-A9A7-28A85D7C8AB2}"/>
          </ac:picMkLst>
        </pc:picChg>
        <pc:picChg chg="add del mod">
          <ac:chgData name="Jorge Doria" userId="87e63727e72843aa" providerId="LiveId" clId="{2B8232F8-A3DA-4962-8CBD-61B0617C0A5E}" dt="2024-04-27T06:06:51.632" v="1275" actId="478"/>
          <ac:picMkLst>
            <pc:docMk/>
            <pc:sldMk cId="3973506900" sldId="264"/>
            <ac:picMk id="8196" creationId="{8D7A6B67-9C2D-49E4-8333-31535136FB28}"/>
          </ac:picMkLst>
        </pc:picChg>
        <pc:picChg chg="add mod">
          <ac:chgData name="Jorge Doria" userId="87e63727e72843aa" providerId="LiveId" clId="{2B8232F8-A3DA-4962-8CBD-61B0617C0A5E}" dt="2024-04-27T06:08:19.505" v="1284" actId="14100"/>
          <ac:picMkLst>
            <pc:docMk/>
            <pc:sldMk cId="3973506900" sldId="264"/>
            <ac:picMk id="8198" creationId="{179A7B48-0B2C-4BF8-9FD2-E712A45A2C74}"/>
          </ac:picMkLst>
        </pc:picChg>
      </pc:sldChg>
      <pc:sldChg chg="addSp delSp modSp add mod">
        <pc:chgData name="Jorge Doria" userId="87e63727e72843aa" providerId="LiveId" clId="{2B8232F8-A3DA-4962-8CBD-61B0617C0A5E}" dt="2024-04-27T06:37:11.995" v="1399" actId="14100"/>
        <pc:sldMkLst>
          <pc:docMk/>
          <pc:sldMk cId="1618757879" sldId="265"/>
        </pc:sldMkLst>
        <pc:spChg chg="mod">
          <ac:chgData name="Jorge Doria" userId="87e63727e72843aa" providerId="LiveId" clId="{2B8232F8-A3DA-4962-8CBD-61B0617C0A5E}" dt="2024-04-27T06:26:28.496" v="1305" actId="20577"/>
          <ac:spMkLst>
            <pc:docMk/>
            <pc:sldMk cId="1618757879" sldId="265"/>
            <ac:spMk id="6" creationId="{1830E750-3146-4788-9B6D-46554E1B92E2}"/>
          </ac:spMkLst>
        </pc:spChg>
        <pc:spChg chg="mod">
          <ac:chgData name="Jorge Doria" userId="87e63727e72843aa" providerId="LiveId" clId="{2B8232F8-A3DA-4962-8CBD-61B0617C0A5E}" dt="2024-04-27T06:26:43.447" v="1339" actId="20577"/>
          <ac:spMkLst>
            <pc:docMk/>
            <pc:sldMk cId="1618757879" sldId="265"/>
            <ac:spMk id="12" creationId="{9AA592B5-D065-4599-BC48-24354586A8B1}"/>
          </ac:spMkLst>
        </pc:spChg>
        <pc:spChg chg="mod">
          <ac:chgData name="Jorge Doria" userId="87e63727e72843aa" providerId="LiveId" clId="{2B8232F8-A3DA-4962-8CBD-61B0617C0A5E}" dt="2024-04-27T06:27:00.976" v="1376" actId="20577"/>
          <ac:spMkLst>
            <pc:docMk/>
            <pc:sldMk cId="1618757879" sldId="265"/>
            <ac:spMk id="13" creationId="{BE76F770-0838-4C3E-AE07-58B41B2D5354}"/>
          </ac:spMkLst>
        </pc:spChg>
        <pc:picChg chg="del">
          <ac:chgData name="Jorge Doria" userId="87e63727e72843aa" providerId="LiveId" clId="{2B8232F8-A3DA-4962-8CBD-61B0617C0A5E}" dt="2024-04-27T06:20:46.803" v="1286" actId="478"/>
          <ac:picMkLst>
            <pc:docMk/>
            <pc:sldMk cId="1618757879" sldId="265"/>
            <ac:picMk id="6156" creationId="{E287C798-0DAB-464E-BDDE-8EF29E41602C}"/>
          </ac:picMkLst>
        </pc:picChg>
        <pc:picChg chg="add del">
          <ac:chgData name="Jorge Doria" userId="87e63727e72843aa" providerId="LiveId" clId="{2B8232F8-A3DA-4962-8CBD-61B0617C0A5E}" dt="2024-04-27T06:32:30.824" v="1378" actId="478"/>
          <ac:picMkLst>
            <pc:docMk/>
            <pc:sldMk cId="1618757879" sldId="265"/>
            <ac:picMk id="9218" creationId="{FBB55B1D-F3DF-45FC-84A3-DA5E124C19B2}"/>
          </ac:picMkLst>
        </pc:picChg>
        <pc:picChg chg="add del">
          <ac:chgData name="Jorge Doria" userId="87e63727e72843aa" providerId="LiveId" clId="{2B8232F8-A3DA-4962-8CBD-61B0617C0A5E}" dt="2024-04-27T06:33:16.520" v="1380" actId="478"/>
          <ac:picMkLst>
            <pc:docMk/>
            <pc:sldMk cId="1618757879" sldId="265"/>
            <ac:picMk id="9220" creationId="{A0DB5BE1-5EFA-4922-B054-F0D5D2517F1F}"/>
          </ac:picMkLst>
        </pc:picChg>
        <pc:picChg chg="add del mod">
          <ac:chgData name="Jorge Doria" userId="87e63727e72843aa" providerId="LiveId" clId="{2B8232F8-A3DA-4962-8CBD-61B0617C0A5E}" dt="2024-04-27T06:34:31.826" v="1385" actId="478"/>
          <ac:picMkLst>
            <pc:docMk/>
            <pc:sldMk cId="1618757879" sldId="265"/>
            <ac:picMk id="9222" creationId="{D6076AAD-F067-4A89-A2D1-B43A742A73F7}"/>
          </ac:picMkLst>
        </pc:picChg>
        <pc:picChg chg="add mod">
          <ac:chgData name="Jorge Doria" userId="87e63727e72843aa" providerId="LiveId" clId="{2B8232F8-A3DA-4962-8CBD-61B0617C0A5E}" dt="2024-04-27T06:37:11.995" v="1399" actId="14100"/>
          <ac:picMkLst>
            <pc:docMk/>
            <pc:sldMk cId="1618757879" sldId="265"/>
            <ac:picMk id="9224" creationId="{AAB6D1D8-070E-4E10-8B35-D1918F350074}"/>
          </ac:picMkLst>
        </pc:picChg>
      </pc:sldChg>
      <pc:sldChg chg="addSp delSp modSp add mod">
        <pc:chgData name="Jorge Doria" userId="87e63727e72843aa" providerId="LiveId" clId="{2B8232F8-A3DA-4962-8CBD-61B0617C0A5E}" dt="2024-04-27T07:44:26.757" v="1881" actId="1076"/>
        <pc:sldMkLst>
          <pc:docMk/>
          <pc:sldMk cId="368133162" sldId="266"/>
        </pc:sldMkLst>
        <pc:spChg chg="mod">
          <ac:chgData name="Jorge Doria" userId="87e63727e72843aa" providerId="LiveId" clId="{2B8232F8-A3DA-4962-8CBD-61B0617C0A5E}" dt="2024-04-27T07:03:39.656" v="1565" actId="207"/>
          <ac:spMkLst>
            <pc:docMk/>
            <pc:sldMk cId="368133162" sldId="266"/>
            <ac:spMk id="2" creationId="{407C1547-B0A2-4064-876F-5EC664AA9D60}"/>
          </ac:spMkLst>
        </pc:spChg>
        <pc:picChg chg="del">
          <ac:chgData name="Jorge Doria" userId="87e63727e72843aa" providerId="LiveId" clId="{2B8232F8-A3DA-4962-8CBD-61B0617C0A5E}" dt="2024-04-27T06:53:55.363" v="1401" actId="478"/>
          <ac:picMkLst>
            <pc:docMk/>
            <pc:sldMk cId="368133162" sldId="266"/>
            <ac:picMk id="2058" creationId="{50642472-82F8-44A4-A4C7-16657CE26223}"/>
          </ac:picMkLst>
        </pc:picChg>
        <pc:picChg chg="add del mod">
          <ac:chgData name="Jorge Doria" userId="87e63727e72843aa" providerId="LiveId" clId="{2B8232F8-A3DA-4962-8CBD-61B0617C0A5E}" dt="2024-04-27T06:54:21.417" v="1406" actId="478"/>
          <ac:picMkLst>
            <pc:docMk/>
            <pc:sldMk cId="368133162" sldId="266"/>
            <ac:picMk id="10242" creationId="{E76E2CA2-ED52-428A-90F4-A65F14A75CD1}"/>
          </ac:picMkLst>
        </pc:picChg>
        <pc:picChg chg="add del mod">
          <ac:chgData name="Jorge Doria" userId="87e63727e72843aa" providerId="LiveId" clId="{2B8232F8-A3DA-4962-8CBD-61B0617C0A5E}" dt="2024-04-27T06:55:34.181" v="1413" actId="478"/>
          <ac:picMkLst>
            <pc:docMk/>
            <pc:sldMk cId="368133162" sldId="266"/>
            <ac:picMk id="10244" creationId="{09D32404-A0A3-4B90-899C-4546C81CEB47}"/>
          </ac:picMkLst>
        </pc:picChg>
        <pc:picChg chg="add del mod">
          <ac:chgData name="Jorge Doria" userId="87e63727e72843aa" providerId="LiveId" clId="{2B8232F8-A3DA-4962-8CBD-61B0617C0A5E}" dt="2024-04-27T06:57:36.107" v="1463" actId="478"/>
          <ac:picMkLst>
            <pc:docMk/>
            <pc:sldMk cId="368133162" sldId="266"/>
            <ac:picMk id="10246" creationId="{F4CD7AE5-B0BF-4294-86E1-CD87ED9FC3F8}"/>
          </ac:picMkLst>
        </pc:picChg>
        <pc:picChg chg="add del">
          <ac:chgData name="Jorge Doria" userId="87e63727e72843aa" providerId="LiveId" clId="{2B8232F8-A3DA-4962-8CBD-61B0617C0A5E}" dt="2024-04-27T06:59:25.320" v="1516" actId="478"/>
          <ac:picMkLst>
            <pc:docMk/>
            <pc:sldMk cId="368133162" sldId="266"/>
            <ac:picMk id="10248" creationId="{F9B322DF-A3D0-4028-A24F-09AA9032D7A4}"/>
          </ac:picMkLst>
        </pc:picChg>
        <pc:picChg chg="add mod">
          <ac:chgData name="Jorge Doria" userId="87e63727e72843aa" providerId="LiveId" clId="{2B8232F8-A3DA-4962-8CBD-61B0617C0A5E}" dt="2024-04-27T07:04:22.024" v="1567" actId="1076"/>
          <ac:picMkLst>
            <pc:docMk/>
            <pc:sldMk cId="368133162" sldId="266"/>
            <ac:picMk id="10250" creationId="{96AED873-B71D-4579-BE39-E166AC6770D4}"/>
          </ac:picMkLst>
        </pc:picChg>
        <pc:picChg chg="add mod">
          <ac:chgData name="Jorge Doria" userId="87e63727e72843aa" providerId="LiveId" clId="{2B8232F8-A3DA-4962-8CBD-61B0617C0A5E}" dt="2024-04-27T07:03:46.791" v="1566" actId="1076"/>
          <ac:picMkLst>
            <pc:docMk/>
            <pc:sldMk cId="368133162" sldId="266"/>
            <ac:picMk id="10252" creationId="{63027857-B900-4EBB-8189-A7B99B20EBC7}"/>
          </ac:picMkLst>
        </pc:picChg>
        <pc:picChg chg="add mod">
          <ac:chgData name="Jorge Doria" userId="87e63727e72843aa" providerId="LiveId" clId="{2B8232F8-A3DA-4962-8CBD-61B0617C0A5E}" dt="2024-04-27T07:44:26.757" v="1881" actId="1076"/>
          <ac:picMkLst>
            <pc:docMk/>
            <pc:sldMk cId="368133162" sldId="266"/>
            <ac:picMk id="10254" creationId="{EF6E74FE-7F08-41CE-8DBA-3A7E42FACAD2}"/>
          </ac:picMkLst>
        </pc:picChg>
        <pc:picChg chg="add del mod">
          <ac:chgData name="Jorge Doria" userId="87e63727e72843aa" providerId="LiveId" clId="{2B8232F8-A3DA-4962-8CBD-61B0617C0A5E}" dt="2024-04-27T07:02:23.630" v="1548" actId="478"/>
          <ac:picMkLst>
            <pc:docMk/>
            <pc:sldMk cId="368133162" sldId="266"/>
            <ac:picMk id="10256" creationId="{D4F35C15-62E3-436E-8517-FD3324E59A40}"/>
          </ac:picMkLst>
        </pc:picChg>
        <pc:picChg chg="add mod">
          <ac:chgData name="Jorge Doria" userId="87e63727e72843aa" providerId="LiveId" clId="{2B8232F8-A3DA-4962-8CBD-61B0617C0A5E}" dt="2024-04-27T07:03:22.753" v="1558" actId="1076"/>
          <ac:picMkLst>
            <pc:docMk/>
            <pc:sldMk cId="368133162" sldId="266"/>
            <ac:picMk id="10258" creationId="{C389E12D-F404-4B8C-AA53-6D8D0558BCBD}"/>
          </ac:picMkLst>
        </pc:picChg>
        <pc:picChg chg="add mod">
          <ac:chgData name="Jorge Doria" userId="87e63727e72843aa" providerId="LiveId" clId="{2B8232F8-A3DA-4962-8CBD-61B0617C0A5E}" dt="2024-04-27T07:03:35.025" v="1564" actId="1076"/>
          <ac:picMkLst>
            <pc:docMk/>
            <pc:sldMk cId="368133162" sldId="266"/>
            <ac:picMk id="10260" creationId="{4B2BC7B9-7783-48FD-8792-912D1F4E7F0F}"/>
          </ac:picMkLst>
        </pc:picChg>
      </pc:sldChg>
      <pc:sldChg chg="new del">
        <pc:chgData name="Jorge Doria" userId="87e63727e72843aa" providerId="LiveId" clId="{2B8232F8-A3DA-4962-8CBD-61B0617C0A5E}" dt="2024-04-27T07:46:57.494" v="1899" actId="47"/>
        <pc:sldMkLst>
          <pc:docMk/>
          <pc:sldMk cId="1696836600" sldId="267"/>
        </pc:sldMkLst>
      </pc:sldChg>
      <pc:sldChg chg="addSp delSp modSp add mod delAnim modAnim">
        <pc:chgData name="Jorge Doria" userId="87e63727e72843aa" providerId="LiveId" clId="{2B8232F8-A3DA-4962-8CBD-61B0617C0A5E}" dt="2024-04-27T08:19:04.612" v="2737"/>
        <pc:sldMkLst>
          <pc:docMk/>
          <pc:sldMk cId="1726090503" sldId="268"/>
        </pc:sldMkLst>
        <pc:spChg chg="mod">
          <ac:chgData name="Jorge Doria" userId="87e63727e72843aa" providerId="LiveId" clId="{2B8232F8-A3DA-4962-8CBD-61B0617C0A5E}" dt="2024-04-27T07:34:47.476" v="1678" actId="20577"/>
          <ac:spMkLst>
            <pc:docMk/>
            <pc:sldMk cId="1726090503" sldId="268"/>
            <ac:spMk id="6" creationId="{1830E750-3146-4788-9B6D-46554E1B92E2}"/>
          </ac:spMkLst>
        </pc:spChg>
        <pc:spChg chg="add del mod">
          <ac:chgData name="Jorge Doria" userId="87e63727e72843aa" providerId="LiveId" clId="{2B8232F8-A3DA-4962-8CBD-61B0617C0A5E}" dt="2024-04-27T07:36:36.356" v="1723" actId="478"/>
          <ac:spMkLst>
            <pc:docMk/>
            <pc:sldMk cId="1726090503" sldId="268"/>
            <ac:spMk id="8" creationId="{C59B14D9-FEFF-46A9-A44A-3B45090EB88E}"/>
          </ac:spMkLst>
        </pc:spChg>
        <pc:spChg chg="mod">
          <ac:chgData name="Jorge Doria" userId="87e63727e72843aa" providerId="LiveId" clId="{2B8232F8-A3DA-4962-8CBD-61B0617C0A5E}" dt="2024-04-27T07:34:26.257" v="1651" actId="20577"/>
          <ac:spMkLst>
            <pc:docMk/>
            <pc:sldMk cId="1726090503" sldId="268"/>
            <ac:spMk id="12" creationId="{9AA592B5-D065-4599-BC48-24354586A8B1}"/>
          </ac:spMkLst>
        </pc:spChg>
        <pc:spChg chg="mod">
          <ac:chgData name="Jorge Doria" userId="87e63727e72843aa" providerId="LiveId" clId="{2B8232F8-A3DA-4962-8CBD-61B0617C0A5E}" dt="2024-04-27T07:37:12.818" v="1778" actId="1076"/>
          <ac:spMkLst>
            <pc:docMk/>
            <pc:sldMk cId="1726090503" sldId="268"/>
            <ac:spMk id="13" creationId="{BE76F770-0838-4C3E-AE07-58B41B2D5354}"/>
          </ac:spMkLst>
        </pc:spChg>
        <pc:picChg chg="add del mod">
          <ac:chgData name="Jorge Doria" userId="87e63727e72843aa" providerId="LiveId" clId="{2B8232F8-A3DA-4962-8CBD-61B0617C0A5E}" dt="2024-04-27T08:19:04.290" v="2736" actId="478"/>
          <ac:picMkLst>
            <pc:docMk/>
            <pc:sldMk cId="1726090503" sldId="268"/>
            <ac:picMk id="7" creationId="{9CBB0268-DF87-4CF8-BC5C-47788F198E22}"/>
          </ac:picMkLst>
        </pc:picChg>
        <pc:picChg chg="add mod">
          <ac:chgData name="Jorge Doria" userId="87e63727e72843aa" providerId="LiveId" clId="{2B8232F8-A3DA-4962-8CBD-61B0617C0A5E}" dt="2024-04-27T08:19:04.612" v="2737"/>
          <ac:picMkLst>
            <pc:docMk/>
            <pc:sldMk cId="1726090503" sldId="268"/>
            <ac:picMk id="9" creationId="{8C76189D-93B2-42BA-B52A-47567B3B8E28}"/>
          </ac:picMkLst>
        </pc:picChg>
        <pc:picChg chg="del">
          <ac:chgData name="Jorge Doria" userId="87e63727e72843aa" providerId="LiveId" clId="{2B8232F8-A3DA-4962-8CBD-61B0617C0A5E}" dt="2024-04-27T07:33:18.848" v="1570" actId="478"/>
          <ac:picMkLst>
            <pc:docMk/>
            <pc:sldMk cId="1726090503" sldId="268"/>
            <ac:picMk id="9224" creationId="{AAB6D1D8-070E-4E10-8B35-D1918F350074}"/>
          </ac:picMkLst>
        </pc:picChg>
      </pc:sldChg>
      <pc:sldChg chg="addSp delSp modSp add mod">
        <pc:chgData name="Jorge Doria" userId="87e63727e72843aa" providerId="LiveId" clId="{2B8232F8-A3DA-4962-8CBD-61B0617C0A5E}" dt="2024-04-27T07:46:12.792" v="1897" actId="1076"/>
        <pc:sldMkLst>
          <pc:docMk/>
          <pc:sldMk cId="305797789" sldId="269"/>
        </pc:sldMkLst>
        <pc:spChg chg="mod">
          <ac:chgData name="Jorge Doria" userId="87e63727e72843aa" providerId="LiveId" clId="{2B8232F8-A3DA-4962-8CBD-61B0617C0A5E}" dt="2024-04-27T07:45:44.666" v="1887" actId="1076"/>
          <ac:spMkLst>
            <pc:docMk/>
            <pc:sldMk cId="305797789" sldId="269"/>
            <ac:spMk id="2" creationId="{D1132C8C-E039-48DF-8A0A-07EDE046964C}"/>
          </ac:spMkLst>
        </pc:spChg>
        <pc:spChg chg="mod">
          <ac:chgData name="Jorge Doria" userId="87e63727e72843aa" providerId="LiveId" clId="{2B8232F8-A3DA-4962-8CBD-61B0617C0A5E}" dt="2024-04-27T07:45:44.666" v="1887" actId="1076"/>
          <ac:spMkLst>
            <pc:docMk/>
            <pc:sldMk cId="305797789" sldId="269"/>
            <ac:spMk id="3" creationId="{E7D95A8B-8DDF-4D74-81F7-7BFE7BCA37EA}"/>
          </ac:spMkLst>
        </pc:spChg>
        <pc:picChg chg="del">
          <ac:chgData name="Jorge Doria" userId="87e63727e72843aa" providerId="LiveId" clId="{2B8232F8-A3DA-4962-8CBD-61B0617C0A5E}" dt="2024-04-27T07:44:43.293" v="1882" actId="478"/>
          <ac:picMkLst>
            <pc:docMk/>
            <pc:sldMk cId="305797789" sldId="269"/>
            <ac:picMk id="8198" creationId="{179A7B48-0B2C-4BF8-9FD2-E712A45A2C74}"/>
          </ac:picMkLst>
        </pc:picChg>
        <pc:picChg chg="add mod">
          <ac:chgData name="Jorge Doria" userId="87e63727e72843aa" providerId="LiveId" clId="{2B8232F8-A3DA-4962-8CBD-61B0617C0A5E}" dt="2024-04-27T07:46:12.792" v="1897" actId="1076"/>
          <ac:picMkLst>
            <pc:docMk/>
            <pc:sldMk cId="305797789" sldId="269"/>
            <ac:picMk id="11266" creationId="{7F36C7BF-7EE4-4493-A086-134F1037B2FB}"/>
          </ac:picMkLst>
        </pc:picChg>
      </pc:sldChg>
      <pc:sldChg chg="addSp delSp modSp add mod delAnim modAnim">
        <pc:chgData name="Jorge Doria" userId="87e63727e72843aa" providerId="LiveId" clId="{2B8232F8-A3DA-4962-8CBD-61B0617C0A5E}" dt="2024-04-27T07:54:28.438" v="2046" actId="2"/>
        <pc:sldMkLst>
          <pc:docMk/>
          <pc:sldMk cId="2741405537" sldId="270"/>
        </pc:sldMkLst>
        <pc:spChg chg="mod">
          <ac:chgData name="Jorge Doria" userId="87e63727e72843aa" providerId="LiveId" clId="{2B8232F8-A3DA-4962-8CBD-61B0617C0A5E}" dt="2024-04-27T07:52:09.853" v="2007" actId="1076"/>
          <ac:spMkLst>
            <pc:docMk/>
            <pc:sldMk cId="2741405537" sldId="270"/>
            <ac:spMk id="6" creationId="{1830E750-3146-4788-9B6D-46554E1B92E2}"/>
          </ac:spMkLst>
        </pc:spChg>
        <pc:spChg chg="add mod">
          <ac:chgData name="Jorge Doria" userId="87e63727e72843aa" providerId="LiveId" clId="{2B8232F8-A3DA-4962-8CBD-61B0617C0A5E}" dt="2024-04-27T07:54:28.438" v="2046" actId="2"/>
          <ac:spMkLst>
            <pc:docMk/>
            <pc:sldMk cId="2741405537" sldId="270"/>
            <ac:spMk id="7" creationId="{17661031-958E-4CF6-8DD1-A23F928DD045}"/>
          </ac:spMkLst>
        </pc:spChg>
        <pc:spChg chg="mod">
          <ac:chgData name="Jorge Doria" userId="87e63727e72843aa" providerId="LiveId" clId="{2B8232F8-A3DA-4962-8CBD-61B0617C0A5E}" dt="2024-04-27T07:52:04.777" v="2006" actId="1076"/>
          <ac:spMkLst>
            <pc:docMk/>
            <pc:sldMk cId="2741405537" sldId="270"/>
            <ac:spMk id="12" creationId="{9AA592B5-D065-4599-BC48-24354586A8B1}"/>
          </ac:spMkLst>
        </pc:spChg>
        <pc:spChg chg="del">
          <ac:chgData name="Jorge Doria" userId="87e63727e72843aa" providerId="LiveId" clId="{2B8232F8-A3DA-4962-8CBD-61B0617C0A5E}" dt="2024-04-27T07:47:38.951" v="1950" actId="478"/>
          <ac:spMkLst>
            <pc:docMk/>
            <pc:sldMk cId="2741405537" sldId="270"/>
            <ac:spMk id="13" creationId="{BE76F770-0838-4C3E-AE07-58B41B2D5354}"/>
          </ac:spMkLst>
        </pc:spChg>
      </pc:sldChg>
      <pc:sldChg chg="delSp modSp new mod modShow">
        <pc:chgData name="Jorge Doria" userId="87e63727e72843aa" providerId="LiveId" clId="{2B8232F8-A3DA-4962-8CBD-61B0617C0A5E}" dt="2024-04-27T07:54:14.768" v="2038" actId="729"/>
        <pc:sldMkLst>
          <pc:docMk/>
          <pc:sldMk cId="826376382" sldId="271"/>
        </pc:sldMkLst>
        <pc:spChg chg="mod">
          <ac:chgData name="Jorge Doria" userId="87e63727e72843aa" providerId="LiveId" clId="{2B8232F8-A3DA-4962-8CBD-61B0617C0A5E}" dt="2024-04-27T07:53:58.047" v="2035" actId="20577"/>
          <ac:spMkLst>
            <pc:docMk/>
            <pc:sldMk cId="826376382" sldId="271"/>
            <ac:spMk id="2" creationId="{BFA5E1DD-3A8D-4000-9D55-2D2DD4376AEA}"/>
          </ac:spMkLst>
        </pc:spChg>
        <pc:spChg chg="del">
          <ac:chgData name="Jorge Doria" userId="87e63727e72843aa" providerId="LiveId" clId="{2B8232F8-A3DA-4962-8CBD-61B0617C0A5E}" dt="2024-04-27T07:54:01.332" v="2036" actId="478"/>
          <ac:spMkLst>
            <pc:docMk/>
            <pc:sldMk cId="826376382" sldId="271"/>
            <ac:spMk id="3" creationId="{FC354AD5-0A74-4589-B638-34B15933C82E}"/>
          </ac:spMkLst>
        </pc:spChg>
      </pc:sldChg>
      <pc:sldChg chg="new del">
        <pc:chgData name="Jorge Doria" userId="87e63727e72843aa" providerId="LiveId" clId="{2B8232F8-A3DA-4962-8CBD-61B0617C0A5E}" dt="2024-04-27T08:01:04.788" v="2230" actId="47"/>
        <pc:sldMkLst>
          <pc:docMk/>
          <pc:sldMk cId="525700907" sldId="272"/>
        </pc:sldMkLst>
      </pc:sldChg>
      <pc:sldChg chg="modSp add mod modShow">
        <pc:chgData name="Jorge Doria" userId="87e63727e72843aa" providerId="LiveId" clId="{2B8232F8-A3DA-4962-8CBD-61B0617C0A5E}" dt="2024-04-27T08:00:07.084" v="2228" actId="108"/>
        <pc:sldMkLst>
          <pc:docMk/>
          <pc:sldMk cId="1168260280" sldId="273"/>
        </pc:sldMkLst>
        <pc:spChg chg="mod">
          <ac:chgData name="Jorge Doria" userId="87e63727e72843aa" providerId="LiveId" clId="{2B8232F8-A3DA-4962-8CBD-61B0617C0A5E}" dt="2024-04-27T08:00:07.084" v="2228" actId="108"/>
          <ac:spMkLst>
            <pc:docMk/>
            <pc:sldMk cId="1168260280" sldId="273"/>
            <ac:spMk id="2" creationId="{BFA5E1DD-3A8D-4000-9D55-2D2DD4376AEA}"/>
          </ac:spMkLst>
        </pc:spChg>
      </pc:sldChg>
      <pc:sldChg chg="addSp delSp modSp add mod">
        <pc:chgData name="Jorge Doria" userId="87e63727e72843aa" providerId="LiveId" clId="{2B8232F8-A3DA-4962-8CBD-61B0617C0A5E}" dt="2024-04-27T08:04:24.988" v="2337" actId="14100"/>
        <pc:sldMkLst>
          <pc:docMk/>
          <pc:sldMk cId="30351962" sldId="274"/>
        </pc:sldMkLst>
        <pc:spChg chg="mod">
          <ac:chgData name="Jorge Doria" userId="87e63727e72843aa" providerId="LiveId" clId="{2B8232F8-A3DA-4962-8CBD-61B0617C0A5E}" dt="2024-04-27T08:03:45.111" v="2329" actId="14100"/>
          <ac:spMkLst>
            <pc:docMk/>
            <pc:sldMk cId="30351962" sldId="274"/>
            <ac:spMk id="2" creationId="{D1132C8C-E039-48DF-8A0A-07EDE046964C}"/>
          </ac:spMkLst>
        </pc:spChg>
        <pc:spChg chg="mod">
          <ac:chgData name="Jorge Doria" userId="87e63727e72843aa" providerId="LiveId" clId="{2B8232F8-A3DA-4962-8CBD-61B0617C0A5E}" dt="2024-04-27T08:03:52.911" v="2331" actId="14100"/>
          <ac:spMkLst>
            <pc:docMk/>
            <pc:sldMk cId="30351962" sldId="274"/>
            <ac:spMk id="3" creationId="{E7D95A8B-8DDF-4D74-81F7-7BFE7BCA37EA}"/>
          </ac:spMkLst>
        </pc:spChg>
        <pc:picChg chg="del">
          <ac:chgData name="Jorge Doria" userId="87e63727e72843aa" providerId="LiveId" clId="{2B8232F8-A3DA-4962-8CBD-61B0617C0A5E}" dt="2024-04-27T08:02:02.037" v="2319" actId="478"/>
          <ac:picMkLst>
            <pc:docMk/>
            <pc:sldMk cId="30351962" sldId="274"/>
            <ac:picMk id="8198" creationId="{179A7B48-0B2C-4BF8-9FD2-E712A45A2C74}"/>
          </ac:picMkLst>
        </pc:picChg>
        <pc:picChg chg="add mod">
          <ac:chgData name="Jorge Doria" userId="87e63727e72843aa" providerId="LiveId" clId="{2B8232F8-A3DA-4962-8CBD-61B0617C0A5E}" dt="2024-04-27T08:04:24.988" v="2337" actId="14100"/>
          <ac:picMkLst>
            <pc:docMk/>
            <pc:sldMk cId="30351962" sldId="274"/>
            <ac:picMk id="13314" creationId="{5F9425AB-5FBC-47DD-930C-1F34133D8AB0}"/>
          </ac:picMkLst>
        </pc:picChg>
      </pc:sldChg>
      <pc:sldChg chg="modSp add mod modAnim">
        <pc:chgData name="Jorge Doria" userId="87e63727e72843aa" providerId="LiveId" clId="{2B8232F8-A3DA-4962-8CBD-61B0617C0A5E}" dt="2024-04-27T08:07:23.313" v="2491" actId="1076"/>
        <pc:sldMkLst>
          <pc:docMk/>
          <pc:sldMk cId="3550001601" sldId="275"/>
        </pc:sldMkLst>
        <pc:spChg chg="mod">
          <ac:chgData name="Jorge Doria" userId="87e63727e72843aa" providerId="LiveId" clId="{2B8232F8-A3DA-4962-8CBD-61B0617C0A5E}" dt="2024-04-27T08:07:23.313" v="2491" actId="1076"/>
          <ac:spMkLst>
            <pc:docMk/>
            <pc:sldMk cId="3550001601" sldId="275"/>
            <ac:spMk id="6" creationId="{1830E750-3146-4788-9B6D-46554E1B92E2}"/>
          </ac:spMkLst>
        </pc:spChg>
        <pc:spChg chg="mod">
          <ac:chgData name="Jorge Doria" userId="87e63727e72843aa" providerId="LiveId" clId="{2B8232F8-A3DA-4962-8CBD-61B0617C0A5E}" dt="2024-04-27T08:07:15.926" v="2490" actId="1076"/>
          <ac:spMkLst>
            <pc:docMk/>
            <pc:sldMk cId="3550001601" sldId="275"/>
            <ac:spMk id="12" creationId="{9AA592B5-D065-4599-BC48-24354586A8B1}"/>
          </ac:spMkLst>
        </pc:spChg>
        <pc:spChg chg="mod">
          <ac:chgData name="Jorge Doria" userId="87e63727e72843aa" providerId="LiveId" clId="{2B8232F8-A3DA-4962-8CBD-61B0617C0A5E}" dt="2024-04-27T08:07:10.841" v="2489" actId="1076"/>
          <ac:spMkLst>
            <pc:docMk/>
            <pc:sldMk cId="3550001601" sldId="275"/>
            <ac:spMk id="13" creationId="{BE76F770-0838-4C3E-AE07-58B41B2D5354}"/>
          </ac:spMkLst>
        </pc:spChg>
      </pc:sldChg>
      <pc:sldChg chg="delSp modSp add del mod">
        <pc:chgData name="Jorge Doria" userId="87e63727e72843aa" providerId="LiveId" clId="{2B8232F8-A3DA-4962-8CBD-61B0617C0A5E}" dt="2024-04-27T08:09:36.991" v="2513" actId="47"/>
        <pc:sldMkLst>
          <pc:docMk/>
          <pc:sldMk cId="1987729705" sldId="276"/>
        </pc:sldMkLst>
        <pc:spChg chg="mod">
          <ac:chgData name="Jorge Doria" userId="87e63727e72843aa" providerId="LiveId" clId="{2B8232F8-A3DA-4962-8CBD-61B0617C0A5E}" dt="2024-04-27T08:09:30.209" v="2511" actId="20577"/>
          <ac:spMkLst>
            <pc:docMk/>
            <pc:sldMk cId="1987729705" sldId="276"/>
            <ac:spMk id="2" creationId="{D1132C8C-E039-48DF-8A0A-07EDE046964C}"/>
          </ac:spMkLst>
        </pc:spChg>
        <pc:picChg chg="del">
          <ac:chgData name="Jorge Doria" userId="87e63727e72843aa" providerId="LiveId" clId="{2B8232F8-A3DA-4962-8CBD-61B0617C0A5E}" dt="2024-04-27T08:09:33.248" v="2512" actId="478"/>
          <ac:picMkLst>
            <pc:docMk/>
            <pc:sldMk cId="1987729705" sldId="276"/>
            <ac:picMk id="13314" creationId="{5F9425AB-5FBC-47DD-930C-1F34133D8AB0}"/>
          </ac:picMkLst>
        </pc:picChg>
      </pc:sldChg>
      <pc:sldChg chg="addSp delSp modSp add mod">
        <pc:chgData name="Jorge Doria" userId="87e63727e72843aa" providerId="LiveId" clId="{2B8232F8-A3DA-4962-8CBD-61B0617C0A5E}" dt="2024-04-27T08:11:30.210" v="2615" actId="14100"/>
        <pc:sldMkLst>
          <pc:docMk/>
          <pc:sldMk cId="3491634496" sldId="276"/>
        </pc:sldMkLst>
        <pc:spChg chg="mod">
          <ac:chgData name="Jorge Doria" userId="87e63727e72843aa" providerId="LiveId" clId="{2B8232F8-A3DA-4962-8CBD-61B0617C0A5E}" dt="2024-04-27T08:09:51.921" v="2533" actId="20577"/>
          <ac:spMkLst>
            <pc:docMk/>
            <pc:sldMk cId="3491634496" sldId="276"/>
            <ac:spMk id="2" creationId="{D1132C8C-E039-48DF-8A0A-07EDE046964C}"/>
          </ac:spMkLst>
        </pc:spChg>
        <pc:spChg chg="mod">
          <ac:chgData name="Jorge Doria" userId="87e63727e72843aa" providerId="LiveId" clId="{2B8232F8-A3DA-4962-8CBD-61B0617C0A5E}" dt="2024-04-27T08:10:33.185" v="2603" actId="6549"/>
          <ac:spMkLst>
            <pc:docMk/>
            <pc:sldMk cId="3491634496" sldId="276"/>
            <ac:spMk id="3" creationId="{E7D95A8B-8DDF-4D74-81F7-7BFE7BCA37EA}"/>
          </ac:spMkLst>
        </pc:spChg>
        <pc:picChg chg="del">
          <ac:chgData name="Jorge Doria" userId="87e63727e72843aa" providerId="LiveId" clId="{2B8232F8-A3DA-4962-8CBD-61B0617C0A5E}" dt="2024-04-27T08:10:35.438" v="2604" actId="478"/>
          <ac:picMkLst>
            <pc:docMk/>
            <pc:sldMk cId="3491634496" sldId="276"/>
            <ac:picMk id="11266" creationId="{7F36C7BF-7EE4-4493-A086-134F1037B2FB}"/>
          </ac:picMkLst>
        </pc:picChg>
        <pc:picChg chg="add mod">
          <ac:chgData name="Jorge Doria" userId="87e63727e72843aa" providerId="LiveId" clId="{2B8232F8-A3DA-4962-8CBD-61B0617C0A5E}" dt="2024-04-27T08:11:30.210" v="2615" actId="14100"/>
          <ac:picMkLst>
            <pc:docMk/>
            <pc:sldMk cId="3491634496" sldId="276"/>
            <ac:picMk id="15362" creationId="{E61D0149-1641-4E71-9C67-91207E5C7FB0}"/>
          </ac:picMkLst>
        </pc:picChg>
      </pc:sldChg>
      <pc:sldChg chg="addSp delSp modSp add">
        <pc:chgData name="Jorge Doria" userId="87e63727e72843aa" providerId="LiveId" clId="{2B8232F8-A3DA-4962-8CBD-61B0617C0A5E}" dt="2024-04-27T08:19:09.584" v="2739"/>
        <pc:sldMkLst>
          <pc:docMk/>
          <pc:sldMk cId="1115770116" sldId="277"/>
        </pc:sldMkLst>
        <pc:spChg chg="mod">
          <ac:chgData name="Jorge Doria" userId="87e63727e72843aa" providerId="LiveId" clId="{2B8232F8-A3DA-4962-8CBD-61B0617C0A5E}" dt="2024-04-27T08:12:39.634" v="2635" actId="20577"/>
          <ac:spMkLst>
            <pc:docMk/>
            <pc:sldMk cId="1115770116" sldId="277"/>
            <ac:spMk id="12" creationId="{9AA592B5-D065-4599-BC48-24354586A8B1}"/>
          </ac:spMkLst>
        </pc:spChg>
        <pc:spChg chg="mod">
          <ac:chgData name="Jorge Doria" userId="87e63727e72843aa" providerId="LiveId" clId="{2B8232F8-A3DA-4962-8CBD-61B0617C0A5E}" dt="2024-04-27T08:13:18.066" v="2708" actId="20577"/>
          <ac:spMkLst>
            <pc:docMk/>
            <pc:sldMk cId="1115770116" sldId="277"/>
            <ac:spMk id="13" creationId="{BE76F770-0838-4C3E-AE07-58B41B2D5354}"/>
          </ac:spMkLst>
        </pc:spChg>
        <pc:picChg chg="del">
          <ac:chgData name="Jorge Doria" userId="87e63727e72843aa" providerId="LiveId" clId="{2B8232F8-A3DA-4962-8CBD-61B0617C0A5E}" dt="2024-04-27T08:19:09.264" v="2738" actId="478"/>
          <ac:picMkLst>
            <pc:docMk/>
            <pc:sldMk cId="1115770116" sldId="277"/>
            <ac:picMk id="7" creationId="{9CBB0268-DF87-4CF8-BC5C-47788F198E22}"/>
          </ac:picMkLst>
        </pc:picChg>
        <pc:picChg chg="add mod">
          <ac:chgData name="Jorge Doria" userId="87e63727e72843aa" providerId="LiveId" clId="{2B8232F8-A3DA-4962-8CBD-61B0617C0A5E}" dt="2024-04-27T08:19:09.584" v="2739"/>
          <ac:picMkLst>
            <pc:docMk/>
            <pc:sldMk cId="1115770116" sldId="277"/>
            <ac:picMk id="8" creationId="{02CC6DDD-2F8F-4446-A91D-FE0C3687CAC2}"/>
          </ac:picMkLst>
        </pc:picChg>
      </pc:sldChg>
      <pc:sldChg chg="addSp delSp modSp new mod">
        <pc:chgData name="Jorge Doria" userId="87e63727e72843aa" providerId="LiveId" clId="{2B8232F8-A3DA-4962-8CBD-61B0617C0A5E}" dt="2024-04-27T08:21:17.826" v="2797" actId="6549"/>
        <pc:sldMkLst>
          <pc:docMk/>
          <pc:sldMk cId="304503713" sldId="278"/>
        </pc:sldMkLst>
        <pc:spChg chg="del mod">
          <ac:chgData name="Jorge Doria" userId="87e63727e72843aa" providerId="LiveId" clId="{2B8232F8-A3DA-4962-8CBD-61B0617C0A5E}" dt="2024-04-27T08:14:20.326" v="2720" actId="478"/>
          <ac:spMkLst>
            <pc:docMk/>
            <pc:sldMk cId="304503713" sldId="278"/>
            <ac:spMk id="2" creationId="{D6229E8A-2D14-4AF7-A77C-9AC5ABD373EB}"/>
          </ac:spMkLst>
        </pc:spChg>
        <pc:spChg chg="del">
          <ac:chgData name="Jorge Doria" userId="87e63727e72843aa" providerId="LiveId" clId="{2B8232F8-A3DA-4962-8CBD-61B0617C0A5E}" dt="2024-04-27T08:14:17.869" v="2719" actId="478"/>
          <ac:spMkLst>
            <pc:docMk/>
            <pc:sldMk cId="304503713" sldId="278"/>
            <ac:spMk id="3" creationId="{A3C63A81-0687-4249-8F87-128806756FA9}"/>
          </ac:spMkLst>
        </pc:spChg>
        <pc:spChg chg="add del mod">
          <ac:chgData name="Jorge Doria" userId="87e63727e72843aa" providerId="LiveId" clId="{2B8232F8-A3DA-4962-8CBD-61B0617C0A5E}" dt="2024-04-27T08:14:30.964" v="2732" actId="478"/>
          <ac:spMkLst>
            <pc:docMk/>
            <pc:sldMk cId="304503713" sldId="278"/>
            <ac:spMk id="5" creationId="{85AA0137-60AB-4218-849C-3C4D189D14AF}"/>
          </ac:spMkLst>
        </pc:spChg>
        <pc:spChg chg="add mod">
          <ac:chgData name="Jorge Doria" userId="87e63727e72843aa" providerId="LiveId" clId="{2B8232F8-A3DA-4962-8CBD-61B0617C0A5E}" dt="2024-04-27T08:21:17.826" v="2797" actId="6549"/>
          <ac:spMkLst>
            <pc:docMk/>
            <pc:sldMk cId="304503713" sldId="278"/>
            <ac:spMk id="6" creationId="{C78C8CBC-4ADA-484E-B0EA-4E08545C51FA}"/>
          </ac:spMkLst>
        </pc:spChg>
      </pc:sldChg>
      <pc:sldMasterChg chg="addSldLayout">
        <pc:chgData name="Jorge Doria" userId="87e63727e72843aa" providerId="LiveId" clId="{2B8232F8-A3DA-4962-8CBD-61B0617C0A5E}" dt="2024-04-26T22:13:06.826" v="0" actId="680"/>
        <pc:sldMasterMkLst>
          <pc:docMk/>
          <pc:sldMasterMk cId="2240222831" sldId="2147483648"/>
        </pc:sldMasterMkLst>
        <pc:sldLayoutChg chg="add">
          <pc:chgData name="Jorge Doria" userId="87e63727e72843aa" providerId="LiveId" clId="{2B8232F8-A3DA-4962-8CBD-61B0617C0A5E}" dt="2024-04-26T22:13:06.826" v="0" actId="680"/>
          <pc:sldLayoutMkLst>
            <pc:docMk/>
            <pc:sldMasterMk cId="2240222831" sldId="2147483648"/>
            <pc:sldLayoutMk cId="2817271819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10E-2FF4-4DE7-914F-C208EB37D544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08573-F85F-413B-BEAB-7E22AFAA8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68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É uma </a:t>
            </a:r>
            <a:r>
              <a:rPr lang="en-US" dirty="0" err="1"/>
              <a:t>plataforma</a:t>
            </a:r>
            <a:r>
              <a:rPr lang="en-US" dirty="0"/>
              <a:t> de streaming de </a:t>
            </a:r>
            <a:r>
              <a:rPr lang="en-US" dirty="0" err="1"/>
              <a:t>processamento</a:t>
            </a:r>
            <a:r>
              <a:rPr lang="en-US" dirty="0"/>
              <a:t> de </a:t>
            </a:r>
            <a:r>
              <a:rPr lang="en-US" dirty="0" err="1"/>
              <a:t>fluxo</a:t>
            </a:r>
            <a:r>
              <a:rPr lang="en-US" dirty="0"/>
              <a:t> de dados e </a:t>
            </a:r>
            <a:r>
              <a:rPr lang="en-US" dirty="0" err="1"/>
              <a:t>possui</a:t>
            </a:r>
            <a:r>
              <a:rPr lang="en-US" dirty="0"/>
              <a:t> uma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vazão</a:t>
            </a:r>
            <a:r>
              <a:rPr lang="en-US" dirty="0"/>
              <a:t> (</a:t>
            </a:r>
            <a:r>
              <a:rPr lang="en-US" b="1" i="1" dirty="0"/>
              <a:t>throughput</a:t>
            </a:r>
            <a:r>
              <a:rPr lang="en-US" dirty="0"/>
              <a:t>) que </a:t>
            </a:r>
            <a:r>
              <a:rPr lang="en-US" dirty="0" err="1"/>
              <a:t>desacopla</a:t>
            </a:r>
            <a:r>
              <a:rPr lang="en-US" dirty="0"/>
              <a:t> PRODUTORES e  CONSUMIDORES.</a:t>
            </a:r>
          </a:p>
          <a:p>
            <a:pPr algn="l"/>
            <a:endParaRPr lang="pt-BR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pt-BR" b="0" i="0" dirty="0">
                <a:solidFill>
                  <a:srgbClr val="303141"/>
                </a:solidFill>
                <a:effectLst/>
                <a:latin typeface="Udemy Sans"/>
              </a:rPr>
              <a:t>O </a:t>
            </a:r>
            <a:r>
              <a:rPr lang="pt-BR" b="1" i="0" dirty="0">
                <a:solidFill>
                  <a:srgbClr val="303141"/>
                </a:solidFill>
                <a:effectLst/>
                <a:latin typeface="Udemy Sans"/>
              </a:rPr>
              <a:t>Apache Kafka</a:t>
            </a:r>
            <a:r>
              <a:rPr lang="pt-BR" b="0" i="0" dirty="0">
                <a:solidFill>
                  <a:srgbClr val="303141"/>
                </a:solidFill>
                <a:effectLst/>
                <a:latin typeface="Udemy Sans"/>
              </a:rPr>
              <a:t> tem sido usado por empresas como Netflix, </a:t>
            </a:r>
            <a:r>
              <a:rPr lang="pt-BR" b="0" i="0" dirty="0" err="1">
                <a:solidFill>
                  <a:srgbClr val="303141"/>
                </a:solidFill>
                <a:effectLst/>
                <a:latin typeface="Udemy Sans"/>
              </a:rPr>
              <a:t>Spotify</a:t>
            </a:r>
            <a:r>
              <a:rPr lang="pt-BR" b="0" i="0" dirty="0">
                <a:solidFill>
                  <a:srgbClr val="303141"/>
                </a:solidFill>
                <a:effectLst/>
                <a:latin typeface="Udemy Sans"/>
              </a:rPr>
              <a:t>, Uber, LinkedIn e Twitter.</a:t>
            </a:r>
          </a:p>
          <a:p>
            <a:pPr algn="l"/>
            <a:endParaRPr lang="pt-BR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pt-BR" b="0" i="0" dirty="0">
                <a:solidFill>
                  <a:srgbClr val="303141"/>
                </a:solidFill>
                <a:effectLst/>
                <a:latin typeface="Udemy Sans"/>
              </a:rPr>
              <a:t>E sua arquitetura é composta por </a:t>
            </a:r>
            <a:r>
              <a:rPr lang="pt-BR" b="1" i="0" dirty="0" err="1">
                <a:solidFill>
                  <a:srgbClr val="303141"/>
                </a:solidFill>
                <a:effectLst/>
                <a:latin typeface="Udemy Sans"/>
              </a:rPr>
              <a:t>producers</a:t>
            </a:r>
            <a:r>
              <a:rPr lang="pt-BR" b="0" i="0" dirty="0">
                <a:solidFill>
                  <a:srgbClr val="303141"/>
                </a:solidFill>
                <a:effectLst/>
                <a:latin typeface="Udemy Sans"/>
              </a:rPr>
              <a:t>, </a:t>
            </a:r>
            <a:r>
              <a:rPr lang="pt-BR" b="1" i="0" dirty="0" err="1">
                <a:solidFill>
                  <a:srgbClr val="303141"/>
                </a:solidFill>
                <a:effectLst/>
                <a:latin typeface="Udemy Sans"/>
              </a:rPr>
              <a:t>consumers</a:t>
            </a:r>
            <a:r>
              <a:rPr lang="pt-BR" b="0" i="0" dirty="0">
                <a:solidFill>
                  <a:srgbClr val="303141"/>
                </a:solidFill>
                <a:effectLst/>
                <a:latin typeface="Udemy Sans"/>
              </a:rPr>
              <a:t> e o próprio cluster.</a:t>
            </a:r>
          </a:p>
          <a:p>
            <a:pPr algn="l"/>
            <a:r>
              <a:rPr lang="pt-BR" b="0" i="0" dirty="0">
                <a:solidFill>
                  <a:srgbClr val="303141"/>
                </a:solidFill>
                <a:effectLst/>
                <a:latin typeface="Udemy Sans"/>
              </a:rPr>
              <a:t>O </a:t>
            </a:r>
            <a:r>
              <a:rPr lang="pt-BR" b="1" i="0" dirty="0" err="1">
                <a:solidFill>
                  <a:srgbClr val="303141"/>
                </a:solidFill>
                <a:effectLst/>
                <a:latin typeface="Udemy Sans"/>
              </a:rPr>
              <a:t>producer</a:t>
            </a:r>
            <a:r>
              <a:rPr lang="pt-BR" b="0" i="0" dirty="0">
                <a:solidFill>
                  <a:srgbClr val="303141"/>
                </a:solidFill>
                <a:effectLst/>
                <a:latin typeface="Udemy Sans"/>
              </a:rPr>
              <a:t> é qualquer aplicação que publica mensagens no cluster.</a:t>
            </a:r>
          </a:p>
          <a:p>
            <a:pPr algn="l"/>
            <a:r>
              <a:rPr lang="pt-BR" b="0" i="0" dirty="0">
                <a:solidFill>
                  <a:srgbClr val="303141"/>
                </a:solidFill>
                <a:effectLst/>
                <a:latin typeface="Udemy Sans"/>
              </a:rPr>
              <a:t>O </a:t>
            </a:r>
            <a:r>
              <a:rPr lang="pt-BR" b="1" i="0" dirty="0" err="1">
                <a:solidFill>
                  <a:srgbClr val="303141"/>
                </a:solidFill>
                <a:effectLst/>
                <a:latin typeface="Udemy Sans"/>
              </a:rPr>
              <a:t>consumer</a:t>
            </a:r>
            <a:r>
              <a:rPr lang="pt-BR" b="0" i="0" dirty="0">
                <a:solidFill>
                  <a:srgbClr val="303141"/>
                </a:solidFill>
                <a:effectLst/>
                <a:latin typeface="Udemy Sans"/>
              </a:rPr>
              <a:t> é qualquer aplicação que recebe as mensagens do </a:t>
            </a:r>
            <a:r>
              <a:rPr lang="pt-BR" b="1" i="0" dirty="0">
                <a:solidFill>
                  <a:srgbClr val="303141"/>
                </a:solidFill>
                <a:effectLst/>
                <a:latin typeface="Udemy Sans"/>
              </a:rPr>
              <a:t>Kafka</a:t>
            </a:r>
            <a:r>
              <a:rPr lang="pt-BR" b="0" i="0" dirty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 algn="l"/>
            <a:endParaRPr lang="pt-BR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pt-BR" b="0" i="0" dirty="0">
                <a:solidFill>
                  <a:srgbClr val="303141"/>
                </a:solidFill>
                <a:effectLst/>
                <a:latin typeface="Udemy Sans"/>
              </a:rPr>
              <a:t>Se você quer mover e transformar um grande volume de dados em tempo real entre diferentes sistemas, então </a:t>
            </a:r>
            <a:r>
              <a:rPr lang="pt-BR" b="1" i="0" dirty="0">
                <a:solidFill>
                  <a:srgbClr val="303141"/>
                </a:solidFill>
                <a:effectLst/>
                <a:latin typeface="Udemy Sans"/>
              </a:rPr>
              <a:t>Apache Kafka</a:t>
            </a:r>
            <a:r>
              <a:rPr lang="pt-BR" b="0" i="0" dirty="0">
                <a:solidFill>
                  <a:srgbClr val="303141"/>
                </a:solidFill>
                <a:effectLst/>
                <a:latin typeface="Udemy Sans"/>
              </a:rPr>
              <a:t> pode ser exatamente o que você precisa.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08573-F85F-413B-BEAB-7E22AFAA835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49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Não vou partir de um MONÓLITO!</a:t>
            </a:r>
            <a:endParaRPr lang="pt-BR" dirty="0"/>
          </a:p>
          <a:p>
            <a:r>
              <a:rPr lang="pt-BR" dirty="0"/>
              <a:t>A ideia de um MONÓLITO é mais velho do que andar pra frente! É o seu sistema velho feito em PHP! Nada contra o PHP ok?</a:t>
            </a:r>
          </a:p>
          <a:p>
            <a:endParaRPr lang="pt-BR" dirty="0"/>
          </a:p>
          <a:p>
            <a:r>
              <a:rPr lang="pt-BR" b="1" dirty="0"/>
              <a:t>Vamos iniciar a partir de uma Arquitetura utilizando API Gateway?</a:t>
            </a:r>
            <a:endParaRPr lang="pt-BR" dirty="0"/>
          </a:p>
          <a:p>
            <a:endParaRPr lang="pt-BR" dirty="0"/>
          </a:p>
          <a:p>
            <a:r>
              <a:rPr lang="pt-BR" dirty="0"/>
              <a:t>É usado como </a:t>
            </a:r>
            <a:r>
              <a:rPr lang="pt-BR" b="1" dirty="0"/>
              <a:t>ponto central de acesso</a:t>
            </a:r>
            <a:r>
              <a:rPr lang="pt-BR" dirty="0"/>
              <a:t> para roteamento entre vários microsserviços.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Comunicação HTTP direta (</a:t>
            </a:r>
            <a:r>
              <a:rPr lang="pt-BR" b="1" dirty="0"/>
              <a:t>síncrona</a:t>
            </a:r>
            <a:r>
              <a:rPr lang="pt-BR" dirty="0"/>
              <a:t>), utilizando, por exemplo o </a:t>
            </a:r>
            <a:r>
              <a:rPr lang="pt-BR" b="1" dirty="0"/>
              <a:t>Feing Client</a:t>
            </a:r>
            <a:r>
              <a:rPr lang="pt-BR" b="0" dirty="0"/>
              <a:t> no Spring Boot.</a:t>
            </a:r>
            <a:endParaRPr lang="pt-BR" dirty="0"/>
          </a:p>
          <a:p>
            <a:endParaRPr lang="pt-BR" dirty="0"/>
          </a:p>
          <a:p>
            <a:r>
              <a:rPr lang="pt-BR" dirty="0"/>
              <a:t>Nesse exemplo, </a:t>
            </a:r>
            <a:r>
              <a:rPr lang="pt-BR" b="1" dirty="0"/>
              <a:t>o fluxo das chamadas são síncronas</a:t>
            </a:r>
            <a:r>
              <a:rPr lang="pt-BR" dirty="0"/>
              <a:t> entre </a:t>
            </a:r>
            <a:r>
              <a:rPr lang="pt-BR" b="1" dirty="0"/>
              <a:t>ORDER</a:t>
            </a:r>
            <a:r>
              <a:rPr lang="pt-BR" dirty="0"/>
              <a:t> -&gt; </a:t>
            </a:r>
            <a:r>
              <a:rPr lang="pt-BR" b="1" dirty="0"/>
              <a:t>PAYMENT</a:t>
            </a:r>
            <a:r>
              <a:rPr lang="pt-BR" dirty="0"/>
              <a:t> -&gt; </a:t>
            </a:r>
            <a:r>
              <a:rPr lang="pt-BR" b="1" dirty="0"/>
              <a:t>SHIPPING</a:t>
            </a:r>
            <a:r>
              <a:rPr lang="pt-BR" dirty="0"/>
              <a:t> -&gt; </a:t>
            </a:r>
            <a:r>
              <a:rPr lang="pt-BR" b="1" dirty="0"/>
              <a:t>EMAIL</a:t>
            </a:r>
          </a:p>
          <a:p>
            <a:endParaRPr lang="pt-BR" b="1" dirty="0"/>
          </a:p>
          <a:p>
            <a:r>
              <a:rPr lang="pt-BR" b="0" dirty="0"/>
              <a:t>Agora, note que se meu serviço </a:t>
            </a:r>
            <a:r>
              <a:rPr lang="pt-BR" b="1" dirty="0"/>
              <a:t>PAYMENT</a:t>
            </a:r>
            <a:r>
              <a:rPr lang="pt-BR" b="0" dirty="0"/>
              <a:t> cair </a:t>
            </a:r>
            <a:r>
              <a:rPr lang="pt-BR" b="1" dirty="0"/>
              <a:t>todos os outros vão deixar de funcionar</a:t>
            </a:r>
            <a:r>
              <a:rPr lang="pt-BR" b="0" dirty="0"/>
              <a:t>?</a:t>
            </a:r>
          </a:p>
          <a:p>
            <a:endParaRPr lang="pt-BR" b="0" dirty="0"/>
          </a:p>
          <a:p>
            <a:r>
              <a:rPr lang="pt-BR" b="0" dirty="0"/>
              <a:t>Porque meu cliente vai conseguir fazer o pedido (</a:t>
            </a:r>
            <a:r>
              <a:rPr lang="pt-BR" b="1" dirty="0"/>
              <a:t>ORDER</a:t>
            </a:r>
            <a:r>
              <a:rPr lang="pt-BR" b="0" dirty="0"/>
              <a:t>), mas não conseguirá pagar (</a:t>
            </a:r>
            <a:r>
              <a:rPr lang="pt-BR" b="1" dirty="0"/>
              <a:t>PAYMENT</a:t>
            </a:r>
            <a:r>
              <a:rPr lang="pt-BR" b="0" dirty="0"/>
              <a:t>).</a:t>
            </a:r>
          </a:p>
          <a:p>
            <a:endParaRPr lang="pt-BR" b="0" dirty="0"/>
          </a:p>
          <a:p>
            <a:r>
              <a:rPr lang="pt-BR" b="0" dirty="0"/>
              <a:t>Com isso, temos uma certa dependência desses microsserviços.</a:t>
            </a:r>
          </a:p>
          <a:p>
            <a:endParaRPr lang="pt-BR" b="0" dirty="0"/>
          </a:p>
          <a:p>
            <a:r>
              <a:rPr lang="pt-BR" b="0" dirty="0"/>
              <a:t>A comunicação síncrona é boa, mas para alguns casos em que há </a:t>
            </a:r>
            <a:r>
              <a:rPr lang="pt-BR" b="1" dirty="0"/>
              <a:t>PONTOS ÚNICOS DE FALHA</a:t>
            </a:r>
            <a:r>
              <a:rPr lang="pt-BR" b="0" dirty="0"/>
              <a:t>, devemos considerar a comunicação </a:t>
            </a:r>
            <a:r>
              <a:rPr lang="pt-BR" b="1" dirty="0"/>
              <a:t>ASSÍNCRONA</a:t>
            </a:r>
            <a:r>
              <a:rPr lang="pt-BR" b="0" dirty="0"/>
              <a:t>!</a:t>
            </a:r>
          </a:p>
          <a:p>
            <a:endParaRPr lang="pt-BR" b="0" dirty="0"/>
          </a:p>
          <a:p>
            <a:r>
              <a:rPr lang="pt-BR" b="0" dirty="0"/>
              <a:t>Caso contrário, ela cria GARGALOS na nossa aplicação. Com isso, a ideia é </a:t>
            </a:r>
            <a:r>
              <a:rPr lang="pt-BR" b="1" dirty="0"/>
              <a:t>ISOLAR</a:t>
            </a:r>
            <a:r>
              <a:rPr lang="pt-BR" b="0" dirty="0"/>
              <a:t> e </a:t>
            </a:r>
            <a:r>
              <a:rPr lang="pt-BR" b="1" dirty="0"/>
              <a:t>DESACOPLAR</a:t>
            </a:r>
            <a:r>
              <a:rPr lang="pt-BR" b="0" dirty="0"/>
              <a:t> o máximo possível.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08573-F85F-413B-BEAB-7E22AFAA835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39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Event</a:t>
            </a:r>
            <a:r>
              <a:rPr lang="pt-BR" b="1" dirty="0"/>
              <a:t> Driven</a:t>
            </a:r>
          </a:p>
          <a:p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Comunicação HTTP direta </a:t>
            </a:r>
            <a:r>
              <a:rPr lang="pt-BR" b="1" dirty="0" err="1"/>
              <a:t>vs</a:t>
            </a:r>
            <a:r>
              <a:rPr lang="pt-BR" dirty="0"/>
              <a:t> Comunicação indireta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Producer / </a:t>
            </a:r>
            <a:r>
              <a:rPr lang="pt-BR" dirty="0" err="1"/>
              <a:t>Consumer</a:t>
            </a:r>
            <a:r>
              <a:rPr lang="pt-BR" dirty="0"/>
              <a:t> / </a:t>
            </a:r>
            <a:r>
              <a:rPr lang="pt-BR" dirty="0" err="1"/>
              <a:t>Subscriber</a:t>
            </a:r>
            <a:r>
              <a:rPr lang="pt-BR" dirty="0"/>
              <a:t> - </a:t>
            </a:r>
            <a:r>
              <a:rPr lang="pt-BR" b="1" dirty="0"/>
              <a:t>Produtor publica uma mensagem</a:t>
            </a:r>
            <a:r>
              <a:rPr lang="pt-BR" dirty="0"/>
              <a:t> num </a:t>
            </a:r>
            <a:r>
              <a:rPr lang="pt-BR" b="1" dirty="0" err="1"/>
              <a:t>message</a:t>
            </a:r>
            <a:r>
              <a:rPr lang="pt-BR" b="1" dirty="0"/>
              <a:t> broker</a:t>
            </a:r>
            <a:r>
              <a:rPr lang="pt-BR" dirty="0"/>
              <a:t> que </a:t>
            </a:r>
            <a:r>
              <a:rPr lang="pt-BR" b="1" dirty="0"/>
              <a:t>é consumido por vários Consumidores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Mensagem enviada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Command - Fazer algo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Query - Retornar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Event</a:t>
            </a:r>
            <a:r>
              <a:rPr lang="pt-BR" dirty="0"/>
              <a:t> - Notificação para interessados em fazer algo a respeito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driven</a:t>
            </a:r>
            <a:r>
              <a:rPr lang="pt-BR" dirty="0"/>
              <a:t> /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Assíncrona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Consistência Eventual</a:t>
            </a:r>
          </a:p>
          <a:p>
            <a:endParaRPr lang="pt-BR" dirty="0"/>
          </a:p>
          <a:p>
            <a:r>
              <a:rPr lang="pt-BR" dirty="0"/>
              <a:t>=============================</a:t>
            </a:r>
          </a:p>
          <a:p>
            <a:r>
              <a:rPr lang="pt-BR" b="1" dirty="0"/>
              <a:t>Aqui o fluxo acontece da seguinte forma:</a:t>
            </a:r>
          </a:p>
          <a:p>
            <a:r>
              <a:rPr lang="pt-BR" dirty="0"/>
              <a:t>Quando um cliente fizer um pedido (</a:t>
            </a:r>
            <a:r>
              <a:rPr lang="pt-BR" b="1" dirty="0"/>
              <a:t>ORDER</a:t>
            </a:r>
            <a:r>
              <a:rPr lang="pt-BR" dirty="0"/>
              <a:t>) ele envia uma mensagem para um tópico no </a:t>
            </a:r>
            <a:r>
              <a:rPr lang="pt-BR" b="1" dirty="0"/>
              <a:t>BROKER</a:t>
            </a:r>
            <a:r>
              <a:rPr lang="pt-BR" dirty="0"/>
              <a:t> informando que um pedido novo entrou na fila.</a:t>
            </a:r>
          </a:p>
          <a:p>
            <a:r>
              <a:rPr lang="pt-BR" dirty="0"/>
              <a:t>De forma assíncrona os microsserviços estão escutando (</a:t>
            </a:r>
            <a:r>
              <a:rPr lang="pt-BR" b="1" dirty="0"/>
              <a:t>LISTEN</a:t>
            </a:r>
            <a:r>
              <a:rPr lang="pt-BR" dirty="0"/>
              <a:t>) os tópicos no </a:t>
            </a:r>
            <a:r>
              <a:rPr lang="pt-BR" b="1" dirty="0"/>
              <a:t>BROKER</a:t>
            </a:r>
            <a:r>
              <a:rPr lang="pt-BR" dirty="0"/>
              <a:t> para tomar suas decisões para </a:t>
            </a:r>
            <a:r>
              <a:rPr lang="pt-BR" b="1" dirty="0"/>
              <a:t>efetuar o pagamento</a:t>
            </a:r>
            <a:r>
              <a:rPr lang="pt-BR" dirty="0"/>
              <a:t> (PAYMENT), para </a:t>
            </a:r>
            <a:r>
              <a:rPr lang="pt-BR" b="1" dirty="0"/>
              <a:t>agendar o envio </a:t>
            </a:r>
            <a:r>
              <a:rPr lang="pt-BR" dirty="0"/>
              <a:t>(SHIPPING) ou </a:t>
            </a:r>
            <a:r>
              <a:rPr lang="pt-BR" b="1" dirty="0"/>
              <a:t>notificar o cliente </a:t>
            </a:r>
            <a:r>
              <a:rPr lang="pt-BR" dirty="0"/>
              <a:t>(EMAIL)</a:t>
            </a:r>
          </a:p>
          <a:p>
            <a:r>
              <a:rPr lang="pt-BR" dirty="0"/>
              <a:t>Note que, se um deles </a:t>
            </a:r>
            <a:r>
              <a:rPr lang="pt-BR" b="1" dirty="0"/>
              <a:t>CAIR</a:t>
            </a:r>
            <a:r>
              <a:rPr lang="pt-BR" dirty="0"/>
              <a:t>, não tem problemas outros estarão funcionando! Importante que o TÓPICO não caia, mas daí são outros conceitos de disponibilidade de serviços que não vou comentar aqui...</a:t>
            </a:r>
          </a:p>
          <a:p>
            <a:r>
              <a:rPr lang="pt-BR" dirty="0"/>
              <a:t>Mas note que </a:t>
            </a:r>
            <a:r>
              <a:rPr lang="pt-BR" b="1" dirty="0"/>
              <a:t>ORDER</a:t>
            </a:r>
            <a:r>
              <a:rPr lang="pt-BR" dirty="0"/>
              <a:t> é um produtor e os demais são </a:t>
            </a:r>
            <a:r>
              <a:rPr lang="pt-BR" b="1" dirty="0"/>
              <a:t>consumidores</a:t>
            </a:r>
            <a:r>
              <a:rPr lang="pt-BR" dirty="0"/>
              <a:t> ou </a:t>
            </a:r>
            <a:r>
              <a:rPr lang="pt-BR" b="1" dirty="0"/>
              <a:t>produtores</a:t>
            </a:r>
            <a:r>
              <a:rPr lang="pt-BR" dirty="0"/>
              <a:t> também.</a:t>
            </a:r>
          </a:p>
          <a:p>
            <a:r>
              <a:rPr lang="pt-BR" dirty="0"/>
              <a:t>Não há questões de </a:t>
            </a:r>
            <a:r>
              <a:rPr lang="pt-BR" b="1" dirty="0"/>
              <a:t>TIMEOUT</a:t>
            </a:r>
            <a:r>
              <a:rPr lang="pt-BR" dirty="0"/>
              <a:t> e as mensagens ficam armazenadas.</a:t>
            </a:r>
          </a:p>
          <a:p>
            <a:r>
              <a:rPr lang="pt-BR" dirty="0"/>
              <a:t>Uma coisa super importante ao desenvolver seus microsserviços nessa arquitetura é criar </a:t>
            </a:r>
            <a:r>
              <a:rPr lang="pt-BR" b="1" dirty="0"/>
              <a:t>logs de negócio</a:t>
            </a:r>
            <a:r>
              <a:rPr lang="pt-BR" dirty="0"/>
              <a:t> e </a:t>
            </a:r>
            <a:r>
              <a:rPr lang="pt-BR" b="1" dirty="0"/>
              <a:t>logs técnicos.</a:t>
            </a:r>
          </a:p>
          <a:p>
            <a:endParaRPr lang="pt-BR" b="1" dirty="0"/>
          </a:p>
          <a:p>
            <a:r>
              <a:rPr lang="pt-BR" b="0" dirty="0"/>
              <a:t>Porque, alguém saberia me responder?</a:t>
            </a:r>
          </a:p>
          <a:p>
            <a:pPr algn="l"/>
            <a:r>
              <a:rPr lang="pt-BR" b="1" i="0" dirty="0">
                <a:solidFill>
                  <a:srgbClr val="404040"/>
                </a:solidFill>
                <a:effectLst/>
                <a:latin typeface="DeepSeek-CJK-patch"/>
              </a:rPr>
              <a:t>1. Logs de Negócio</a:t>
            </a:r>
          </a:p>
          <a:p>
            <a:pPr algn="l"/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São registros que capturam </a:t>
            </a:r>
            <a:r>
              <a:rPr lang="pt-BR" b="1" i="0" dirty="0">
                <a:solidFill>
                  <a:srgbClr val="404040"/>
                </a:solidFill>
                <a:effectLst/>
                <a:latin typeface="DeepSeek-CJK-patch"/>
              </a:rPr>
              <a:t>eventos significativos para o domínio da aplicação</a:t>
            </a: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, como: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Uma compra finalizada.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Um usuário cadastrado.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Uma transação financeira concluída.</a:t>
            </a:r>
          </a:p>
          <a:p>
            <a:endParaRPr lang="pt-BR" dirty="0"/>
          </a:p>
          <a:p>
            <a:pPr algn="l"/>
            <a:r>
              <a:rPr lang="pt-BR" b="1" i="0" dirty="0">
                <a:solidFill>
                  <a:srgbClr val="404040"/>
                </a:solidFill>
                <a:effectLst/>
                <a:latin typeface="DeepSeek-CJK-patch"/>
              </a:rPr>
              <a:t>2. Logs Técnicos</a:t>
            </a:r>
          </a:p>
          <a:p>
            <a:pPr algn="l"/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Registram detalhes sobre o </a:t>
            </a:r>
            <a:r>
              <a:rPr lang="pt-BR" b="1" i="0" dirty="0">
                <a:solidFill>
                  <a:srgbClr val="404040"/>
                </a:solidFill>
                <a:effectLst/>
                <a:latin typeface="DeepSeek-CJK-patch"/>
              </a:rPr>
              <a:t>funcionamento interno dos serviços</a:t>
            </a: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, como: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Erros em chamadas de API.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Tempo de resposta de uma operação.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Status de conexão com o Kafka (ex: </a:t>
            </a:r>
            <a:r>
              <a:rPr lang="pt-BR" b="0" i="1" dirty="0" err="1">
                <a:solidFill>
                  <a:srgbClr val="404040"/>
                </a:solidFill>
                <a:effectLst/>
                <a:latin typeface="DeepSeek-CJK-patch"/>
              </a:rPr>
              <a:t>consumer</a:t>
            </a:r>
            <a:r>
              <a:rPr lang="pt-BR" b="0" i="1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pt-BR" b="0" i="1" dirty="0" err="1">
                <a:solidFill>
                  <a:srgbClr val="404040"/>
                </a:solidFill>
                <a:effectLst/>
                <a:latin typeface="DeepSeek-CJK-patch"/>
              </a:rPr>
              <a:t>lag</a:t>
            </a: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Uso de recursos (CPU, memória).</a:t>
            </a:r>
          </a:p>
          <a:p>
            <a:endParaRPr lang="pt-BR" dirty="0"/>
          </a:p>
          <a:p>
            <a:r>
              <a:rPr lang="pt-BR" b="1" dirty="0"/>
              <a:t>Resumindo?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404040"/>
                </a:solidFill>
                <a:effectLst/>
                <a:latin typeface="DeepSeek-CJK-patch"/>
              </a:rPr>
              <a:t>Logs de negócio</a:t>
            </a: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 garantem que a </a:t>
            </a:r>
            <a:r>
              <a:rPr lang="pt-BR" b="1" i="0" dirty="0">
                <a:solidFill>
                  <a:srgbClr val="404040"/>
                </a:solidFill>
                <a:effectLst/>
                <a:latin typeface="DeepSeek-CJK-patch"/>
              </a:rPr>
              <a:t>lógica do sistema está correta</a:t>
            </a: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 e atendendo às regras do domínio.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404040"/>
                </a:solidFill>
                <a:effectLst/>
                <a:latin typeface="DeepSeek-CJK-patch"/>
              </a:rPr>
              <a:t>Logs técnicos</a:t>
            </a: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 garantem que a </a:t>
            </a:r>
            <a:r>
              <a:rPr lang="pt-BR" b="1" i="0" dirty="0">
                <a:solidFill>
                  <a:srgbClr val="404040"/>
                </a:solidFill>
                <a:effectLst/>
                <a:latin typeface="DeepSeek-CJK-patch"/>
              </a:rPr>
              <a:t>infraestrutura está saudável</a:t>
            </a: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, escalável e resiliente.</a:t>
            </a:r>
            <a:b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Ignorar um deles torna o sistema opaco, difícil de manter e propenso a falhas silenciosas (ex: um erro não logado no processamento de uma mensagem do Kafka pode quebrar fluxos críticos sem alertas).</a:t>
            </a:r>
          </a:p>
          <a:p>
            <a:endParaRPr lang="pt-BR" dirty="0"/>
          </a:p>
          <a:p>
            <a:r>
              <a:rPr lang="pt-BR" b="1" i="0" dirty="0">
                <a:solidFill>
                  <a:srgbClr val="404040"/>
                </a:solidFill>
                <a:effectLst/>
                <a:latin typeface="DeepSeek-CJK-patch"/>
              </a:rPr>
              <a:t>logs são seus "olhos e ouvidos" em arquiteturas distribuídas com Kafka.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=============================</a:t>
            </a:r>
          </a:p>
          <a:p>
            <a:pPr algn="l"/>
            <a:r>
              <a:rPr lang="pt-BR" b="1" i="0" dirty="0">
                <a:solidFill>
                  <a:srgbClr val="404040"/>
                </a:solidFill>
                <a:effectLst/>
                <a:latin typeface="DeepSeek-CJK-patch"/>
              </a:rPr>
              <a:t>Consistência Eventual</a:t>
            </a: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 é um modelo de coerência em sistemas distribuídos onde, após uma atualização, os dados podem não refletir imediatamente a mudança para todos, mas </a:t>
            </a:r>
            <a:r>
              <a:rPr lang="pt-BR" b="1" i="0" dirty="0">
                <a:solidFill>
                  <a:srgbClr val="404040"/>
                </a:solidFill>
                <a:effectLst/>
                <a:latin typeface="DeepSeek-CJK-patch"/>
              </a:rPr>
              <a:t>garantem convergir para o mesmo estado final</a:t>
            </a: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 após um período, desde que não haja novas alterações.</a:t>
            </a:r>
          </a:p>
          <a:p>
            <a:pPr algn="l"/>
            <a:r>
              <a:rPr lang="pt-BR" b="1" i="0" dirty="0">
                <a:solidFill>
                  <a:srgbClr val="404040"/>
                </a:solidFill>
                <a:effectLst/>
                <a:latin typeface="DeepSeek-CJK-patch"/>
              </a:rPr>
              <a:t>Exemplo simples:</a:t>
            </a: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 Em um e-commerce, após uma compra, </a:t>
            </a:r>
            <a:r>
              <a:rPr lang="pt-BR" b="1" i="0" dirty="0">
                <a:solidFill>
                  <a:srgbClr val="404040"/>
                </a:solidFill>
                <a:effectLst/>
                <a:latin typeface="DeepSeek-CJK-patch"/>
              </a:rPr>
              <a:t>o estoque do produto é reduzido</a:t>
            </a: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, mas </a:t>
            </a:r>
            <a:r>
              <a:rPr lang="pt-BR" b="1" i="0" dirty="0">
                <a:solidFill>
                  <a:srgbClr val="404040"/>
                </a:solidFill>
                <a:effectLst/>
                <a:latin typeface="DeepSeek-CJK-patch"/>
              </a:rPr>
              <a:t>um usuário pode ainda ver o estoque antigo</a:t>
            </a: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 por alguns segundos. </a:t>
            </a:r>
            <a:r>
              <a:rPr lang="pt-BR" b="1" i="0" dirty="0">
                <a:solidFill>
                  <a:srgbClr val="404040"/>
                </a:solidFill>
                <a:effectLst/>
                <a:latin typeface="DeepSeek-CJK-patch"/>
              </a:rPr>
              <a:t>Eventualmente, todos verão o valor atualizado</a:t>
            </a:r>
            <a:r>
              <a:rPr lang="pt-BR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08573-F85F-413B-BEAB-7E22AFAA835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52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rodarmos</a:t>
            </a:r>
            <a:r>
              <a:rPr lang="en-US" dirty="0"/>
              <a:t> </a:t>
            </a:r>
            <a:r>
              <a:rPr lang="en-US" dirty="0" err="1"/>
              <a:t>localmente</a:t>
            </a:r>
            <a:r>
              <a:rPr lang="en-US" dirty="0"/>
              <a:t> o </a:t>
            </a:r>
            <a:r>
              <a:rPr lang="en-US" b="1" dirty="0"/>
              <a:t>Apache Kafka </a:t>
            </a:r>
            <a:r>
              <a:rPr lang="en-US" dirty="0" err="1"/>
              <a:t>utilizaremos</a:t>
            </a:r>
            <a:r>
              <a:rPr lang="en-US" dirty="0"/>
              <a:t> o </a:t>
            </a:r>
            <a:r>
              <a:rPr lang="en-US" b="1" dirty="0"/>
              <a:t>Apache</a:t>
            </a:r>
            <a:r>
              <a:rPr lang="en-US" dirty="0"/>
              <a:t> </a:t>
            </a:r>
            <a:r>
              <a:rPr lang="en-US" b="1" dirty="0" err="1"/>
              <a:t>ZooKeeper</a:t>
            </a:r>
            <a:r>
              <a:rPr lang="en-US" b="0" dirty="0"/>
              <a:t>.</a:t>
            </a:r>
          </a:p>
          <a:p>
            <a:r>
              <a:rPr lang="en-US" dirty="0"/>
              <a:t>o </a:t>
            </a:r>
            <a:r>
              <a:rPr lang="en-US" b="1" dirty="0"/>
              <a:t>Apache</a:t>
            </a:r>
            <a:r>
              <a:rPr lang="en-US" dirty="0"/>
              <a:t> </a:t>
            </a:r>
            <a:r>
              <a:rPr lang="en-US" b="1" dirty="0" err="1"/>
              <a:t>ZooKeeper</a:t>
            </a:r>
            <a:r>
              <a:rPr lang="en-US" b="1" dirty="0"/>
              <a:t> </a:t>
            </a:r>
            <a:r>
              <a:rPr lang="en-US" b="0" dirty="0"/>
              <a:t>é um </a:t>
            </a:r>
            <a:r>
              <a:rPr lang="en-US" b="0" dirty="0" err="1"/>
              <a:t>serviço</a:t>
            </a:r>
            <a:r>
              <a:rPr lang="en-US" b="0" dirty="0"/>
              <a:t> </a:t>
            </a:r>
            <a:r>
              <a:rPr lang="en-US" b="0" dirty="0" err="1"/>
              <a:t>centralizado</a:t>
            </a:r>
            <a:r>
              <a:rPr lang="en-US" b="0" dirty="0"/>
              <a:t> para </a:t>
            </a:r>
            <a:r>
              <a:rPr lang="en-US" b="0" dirty="0" err="1"/>
              <a:t>obter</a:t>
            </a:r>
            <a:r>
              <a:rPr lang="en-US" b="0" dirty="0"/>
              <a:t> as </a:t>
            </a:r>
            <a:r>
              <a:rPr lang="en-US" b="0" dirty="0" err="1"/>
              <a:t>informações</a:t>
            </a:r>
            <a:r>
              <a:rPr lang="en-US" b="0" dirty="0"/>
              <a:t> para </a:t>
            </a:r>
            <a:r>
              <a:rPr lang="en-US" b="1" dirty="0" err="1"/>
              <a:t>sincronizar</a:t>
            </a:r>
            <a:r>
              <a:rPr lang="en-US" b="1" dirty="0"/>
              <a:t> as </a:t>
            </a:r>
            <a:r>
              <a:rPr lang="en-US" b="1" dirty="0" err="1"/>
              <a:t>informações</a:t>
            </a:r>
            <a:r>
              <a:rPr lang="en-US" b="0" dirty="0"/>
              <a:t> entre os </a:t>
            </a:r>
            <a:r>
              <a:rPr lang="en-US" b="0" dirty="0" err="1"/>
              <a:t>diferentes</a:t>
            </a:r>
            <a:r>
              <a:rPr lang="en-US" b="0" dirty="0"/>
              <a:t> clusters do </a:t>
            </a:r>
            <a:r>
              <a:rPr lang="en-US" b="1" dirty="0"/>
              <a:t>Apache Kafka</a:t>
            </a:r>
            <a:r>
              <a:rPr lang="en-US" b="0" dirty="0"/>
              <a:t>.</a:t>
            </a:r>
          </a:p>
          <a:p>
            <a:endParaRPr lang="en-US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08573-F85F-413B-BEAB-7E22AFAA835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71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Então</a:t>
            </a:r>
            <a:r>
              <a:rPr lang="en-US" dirty="0"/>
              <a:t>, o </a:t>
            </a:r>
            <a:r>
              <a:rPr lang="en-US" dirty="0" err="1"/>
              <a:t>ZooKeeper</a:t>
            </a:r>
            <a:r>
              <a:rPr lang="en-US" dirty="0"/>
              <a:t> </a:t>
            </a:r>
            <a:r>
              <a:rPr lang="en-US" b="1" dirty="0" err="1"/>
              <a:t>mantém</a:t>
            </a:r>
            <a:r>
              <a:rPr lang="en-US" b="1" dirty="0"/>
              <a:t> uma </a:t>
            </a:r>
            <a:r>
              <a:rPr lang="en-US" b="1" dirty="0" err="1"/>
              <a:t>lista</a:t>
            </a:r>
            <a:r>
              <a:rPr lang="en-US" b="1" dirty="0"/>
              <a:t> de brokers </a:t>
            </a:r>
            <a:r>
              <a:rPr lang="en-US" b="1" dirty="0" err="1"/>
              <a:t>ativos</a:t>
            </a:r>
            <a:r>
              <a:rPr lang="en-US" dirty="0"/>
              <a:t>, </a:t>
            </a:r>
            <a:r>
              <a:rPr lang="en-US" b="1" dirty="0" err="1"/>
              <a:t>elege</a:t>
            </a:r>
            <a:r>
              <a:rPr lang="en-US" b="1" dirty="0"/>
              <a:t> o </a:t>
            </a:r>
            <a:r>
              <a:rPr lang="en-US" b="1" dirty="0" err="1"/>
              <a:t>controle</a:t>
            </a:r>
            <a:r>
              <a:rPr lang="en-US" dirty="0"/>
              <a:t> e </a:t>
            </a:r>
            <a:r>
              <a:rPr lang="en-US" b="1" dirty="0" err="1"/>
              <a:t>gerencia</a:t>
            </a:r>
            <a:r>
              <a:rPr lang="en-US" b="1" dirty="0"/>
              <a:t> a </a:t>
            </a:r>
            <a:r>
              <a:rPr lang="en-US" b="1" dirty="0" err="1"/>
              <a:t>configuração</a:t>
            </a:r>
            <a:r>
              <a:rPr lang="en-US" b="1" dirty="0"/>
              <a:t> dos </a:t>
            </a:r>
            <a:r>
              <a:rPr lang="en-US" b="1" dirty="0" err="1"/>
              <a:t>tópicos</a:t>
            </a:r>
            <a:r>
              <a:rPr lang="en-US" b="1" dirty="0"/>
              <a:t> e </a:t>
            </a:r>
            <a:r>
              <a:rPr lang="en-US" b="1" dirty="0" err="1"/>
              <a:t>partições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Ecossistema</a:t>
            </a:r>
            <a:r>
              <a:rPr lang="en-US" dirty="0"/>
              <a:t> do Kafka </a:t>
            </a:r>
            <a:r>
              <a:rPr lang="en-US" dirty="0" err="1"/>
              <a:t>funciona</a:t>
            </a:r>
            <a:r>
              <a:rPr lang="en-US" dirty="0"/>
              <a:t> da </a:t>
            </a:r>
            <a:r>
              <a:rPr lang="en-US" dirty="0" err="1"/>
              <a:t>seguinte</a:t>
            </a:r>
            <a:r>
              <a:rPr lang="en-US" dirty="0"/>
              <a:t> forma: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Um Produtor </a:t>
            </a:r>
            <a:r>
              <a:rPr lang="en-US" b="1" dirty="0"/>
              <a:t>PRODUZ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num </a:t>
            </a:r>
            <a:r>
              <a:rPr lang="en-US" dirty="0" err="1"/>
              <a:t>tópico</a:t>
            </a:r>
            <a:r>
              <a:rPr lang="en-US" dirty="0"/>
              <a:t> do </a:t>
            </a:r>
            <a:r>
              <a:rPr lang="en-US" b="1" dirty="0"/>
              <a:t>BROKER</a:t>
            </a:r>
            <a:r>
              <a:rPr lang="en-US" dirty="0"/>
              <a:t> e um </a:t>
            </a:r>
            <a:r>
              <a:rPr lang="en-US" dirty="0" err="1"/>
              <a:t>Consumidor</a:t>
            </a:r>
            <a:r>
              <a:rPr lang="en-US" dirty="0"/>
              <a:t> </a:t>
            </a:r>
            <a:r>
              <a:rPr lang="en-US" b="1" dirty="0"/>
              <a:t>CONSOME</a:t>
            </a:r>
            <a:r>
              <a:rPr lang="en-US" dirty="0"/>
              <a:t> uma </a:t>
            </a:r>
            <a:r>
              <a:rPr lang="en-US" dirty="0" err="1"/>
              <a:t>mensagem</a:t>
            </a:r>
            <a:r>
              <a:rPr lang="en-US" dirty="0"/>
              <a:t> de um </a:t>
            </a:r>
            <a:r>
              <a:rPr lang="en-US" dirty="0" err="1"/>
              <a:t>tópico</a:t>
            </a:r>
            <a:r>
              <a:rPr lang="en-US" dirty="0"/>
              <a:t> do </a:t>
            </a:r>
            <a:r>
              <a:rPr lang="en-US" b="1" dirty="0"/>
              <a:t>BROKER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pt-BR" dirty="0"/>
              <a:t>Um Produtor pode produz mensagem (um registro no seu tópico, do tipo </a:t>
            </a:r>
            <a:r>
              <a:rPr lang="pt-BR" b="1" dirty="0"/>
              <a:t>CHAVE/VALOR </a:t>
            </a:r>
            <a:r>
              <a:rPr lang="pt-BR" dirty="0"/>
              <a:t>como um </a:t>
            </a:r>
            <a:r>
              <a:rPr lang="pt-BR" b="1" dirty="0"/>
              <a:t>JSON</a:t>
            </a:r>
            <a:r>
              <a:rPr lang="pt-BR" dirty="0"/>
              <a:t>, por exemplo) para mais de um tópico de forma </a:t>
            </a:r>
            <a:r>
              <a:rPr lang="pt-BR" b="1" dirty="0"/>
              <a:t>SERIALIZADA</a:t>
            </a:r>
            <a:r>
              <a:rPr lang="pt-BR" b="0" dirty="0"/>
              <a:t>.</a:t>
            </a:r>
            <a:endParaRPr lang="pt-BR" b="1" dirty="0"/>
          </a:p>
          <a:p>
            <a:pPr marL="228600" indent="-228600">
              <a:buAutoNum type="arabicPeriod"/>
            </a:pPr>
            <a:r>
              <a:rPr lang="pt-BR" dirty="0"/>
              <a:t>As mensagens são adicionadas sequencialmente e numeradas em </a:t>
            </a:r>
            <a:r>
              <a:rPr lang="pt-BR" b="1" i="1" dirty="0"/>
              <a:t>offsets</a:t>
            </a:r>
            <a:r>
              <a:rPr lang="pt-BR" dirty="0"/>
              <a:t> (que é o número da posição dentro de uma partição)</a:t>
            </a:r>
          </a:p>
          <a:p>
            <a:pPr marL="228600" indent="-228600">
              <a:buAutoNum type="arabicPeriod"/>
            </a:pPr>
            <a:r>
              <a:rPr lang="pt-BR" dirty="0"/>
              <a:t>As mensagens são persistidas em disco e replicadas no </a:t>
            </a:r>
            <a:r>
              <a:rPr lang="pt-BR" b="1" dirty="0"/>
              <a:t>CLUSTER</a:t>
            </a:r>
            <a:r>
              <a:rPr lang="pt-BR" dirty="0"/>
              <a:t>.</a:t>
            </a:r>
          </a:p>
          <a:p>
            <a:pPr marL="228600" indent="-228600">
              <a:buAutoNum type="arabicPeriod"/>
            </a:pPr>
            <a:r>
              <a:rPr lang="pt-BR" dirty="0"/>
              <a:t>Um tópico é constituído numa </a:t>
            </a:r>
            <a:r>
              <a:rPr lang="pt-BR" b="1" dirty="0"/>
              <a:t>partição</a:t>
            </a:r>
            <a:r>
              <a:rPr lang="pt-BR" dirty="0"/>
              <a:t> e pode ter </a:t>
            </a:r>
            <a:r>
              <a:rPr lang="pt-BR" b="1" dirty="0"/>
              <a:t>réplicas</a:t>
            </a:r>
            <a:r>
              <a:rPr lang="pt-BR" dirty="0"/>
              <a:t>.</a:t>
            </a:r>
          </a:p>
          <a:p>
            <a:pPr marL="228600" indent="-228600">
              <a:buAutoNum type="arabicPeriod"/>
            </a:pPr>
            <a:r>
              <a:rPr lang="pt-BR" dirty="0"/>
              <a:t>Os consumidores </a:t>
            </a:r>
            <a:r>
              <a:rPr lang="pt-BR" b="1" dirty="0"/>
              <a:t>devem estar assinados</a:t>
            </a:r>
            <a:r>
              <a:rPr lang="pt-BR" dirty="0"/>
              <a:t> para poder fazer a escuta (</a:t>
            </a:r>
            <a:r>
              <a:rPr lang="pt-BR" b="1" dirty="0"/>
              <a:t>leitura das mensagens</a:t>
            </a:r>
            <a:r>
              <a:rPr lang="pt-BR" dirty="0"/>
              <a:t>) de um tópico de forma </a:t>
            </a:r>
            <a:r>
              <a:rPr lang="pt-BR" b="1" dirty="0"/>
              <a:t>DESSERIALIZADA</a:t>
            </a:r>
            <a:r>
              <a:rPr lang="pt-BR" b="0" dirty="0"/>
              <a:t>.</a:t>
            </a:r>
            <a:endParaRPr lang="pt-BR" b="1" dirty="0"/>
          </a:p>
          <a:p>
            <a:pPr marL="228600" indent="-228600">
              <a:buAutoNum type="arabicPeriod"/>
            </a:pPr>
            <a:r>
              <a:rPr lang="pt-BR" dirty="0"/>
              <a:t>As mensagens dentro de um cluster pode ficar armazenada por padrão </a:t>
            </a:r>
            <a:r>
              <a:rPr lang="pt-BR" b="1" dirty="0"/>
              <a:t>em 7 dias</a:t>
            </a:r>
            <a:r>
              <a:rPr lang="pt-BR" dirty="0"/>
              <a:t>, mas podemos configurar, por exemplo, </a:t>
            </a:r>
            <a:r>
              <a:rPr lang="pt-BR" b="1" dirty="0"/>
              <a:t>por 24hs</a:t>
            </a:r>
            <a:r>
              <a:rPr lang="pt-BR" dirty="0"/>
              <a:t>, após isso ela será excluída.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08573-F85F-413B-BEAB-7E22AFAA835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18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O </a:t>
            </a:r>
            <a:r>
              <a:rPr lang="pt-BR" b="1" i="0" dirty="0" err="1">
                <a:solidFill>
                  <a:srgbClr val="040C28"/>
                </a:solidFill>
                <a:effectLst/>
                <a:latin typeface="Google Sans"/>
              </a:rPr>
              <a:t>kafdrop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 é uma interface gráfica de usuário da web para visualizar tópicos Kafka e navegar em grupos de consumidores.</a:t>
            </a:r>
          </a:p>
          <a:p>
            <a:endParaRPr lang="pt-BR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A ferramenta exibe informações como corretores, tópicos, partições, consumidores e permite visualizar mensagens.</a:t>
            </a:r>
          </a:p>
          <a:p>
            <a:endParaRPr lang="pt-B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Vamos</a:t>
            </a:r>
            <a:r>
              <a:rPr lang="en-US" b="1" dirty="0"/>
              <a:t> por a </a:t>
            </a:r>
            <a:r>
              <a:rPr lang="en-US" b="1" dirty="0" err="1"/>
              <a:t>mão</a:t>
            </a:r>
            <a:r>
              <a:rPr lang="en-US" b="1" dirty="0"/>
              <a:t> na </a:t>
            </a:r>
            <a:r>
              <a:rPr lang="en-US" b="1" dirty="0" err="1"/>
              <a:t>massa</a:t>
            </a:r>
            <a:r>
              <a:rPr lang="en-US" b="1" dirty="0"/>
              <a:t>?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08573-F85F-413B-BEAB-7E22AFAA835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42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A546D-A8D2-4DBB-8482-483AE87FD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1EA923-A912-4F12-AA0B-719990E2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1727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22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in/jorgedoriaj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07A63E42-2543-4A3F-9D4C-F8237E86AA5B}"/>
              </a:ext>
            </a:extLst>
          </p:cNvPr>
          <p:cNvSpPr txBox="1"/>
          <p:nvPr/>
        </p:nvSpPr>
        <p:spPr>
          <a:xfrm>
            <a:off x="2475531" y="5587608"/>
            <a:ext cx="7240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hlinkClick r:id="rId2"/>
              </a:rPr>
              <a:t>https://www.linkedin.com/in/jorgedoriajr/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C7E6C9-F352-4574-966C-8774AA873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783" y="1361786"/>
            <a:ext cx="7754432" cy="4134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590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Apache Kafka e Como Usá-lo para Streaming de Dados">
            <a:extLst>
              <a:ext uri="{FF2B5EF4-FFF2-40B4-BE49-F238E27FC236}">
                <a16:creationId xmlns:a16="http://schemas.microsoft.com/office/drawing/2014/main" id="{0C74768B-3E13-4CE0-A719-7CE71F1C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84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9D2FC2E-95F0-4864-A872-0C48B5CF6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0"/>
            <a:ext cx="9261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88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775E194-12D1-467A-BCD3-FB761DA4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0"/>
            <a:ext cx="12011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1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pache Zookeeper: Does Kafka need it? - Knoldus Blogs">
            <a:extLst>
              <a:ext uri="{FF2B5EF4-FFF2-40B4-BE49-F238E27FC236}">
                <a16:creationId xmlns:a16="http://schemas.microsoft.com/office/drawing/2014/main" id="{F2D18804-6538-4716-B5C5-DF69F1E27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90575"/>
            <a:ext cx="97536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1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AD68D7E-3974-4C6B-8B07-DE874684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6" y="1202482"/>
            <a:ext cx="10874188" cy="445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2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isconfigured Kafdrop Puts Companies' Apache Kafka Completely Exposed -  Spectral">
            <a:extLst>
              <a:ext uri="{FF2B5EF4-FFF2-40B4-BE49-F238E27FC236}">
                <a16:creationId xmlns:a16="http://schemas.microsoft.com/office/drawing/2014/main" id="{F0510D04-7FA2-450A-8A6F-786F2C69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9753600" cy="4876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24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0F123D9-AF2C-4294-8225-D4EC6A08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4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B9E83F9-DE81-4AB7-A7BF-7A22D1892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10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1046</Words>
  <Application>Microsoft Office PowerPoint</Application>
  <PresentationFormat>Widescreen</PresentationFormat>
  <Paragraphs>101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DeepSeek-CJK-patch</vt:lpstr>
      <vt:lpstr>Google Sans</vt:lpstr>
      <vt:lpstr>Udemy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Desafios do Arquiteto de Software</dc:title>
  <dc:creator>Jorge Doria</dc:creator>
  <cp:lastModifiedBy>Jorge Doria</cp:lastModifiedBy>
  <cp:revision>48</cp:revision>
  <dcterms:created xsi:type="dcterms:W3CDTF">2024-04-26T22:13:04Z</dcterms:created>
  <dcterms:modified xsi:type="dcterms:W3CDTF">2025-04-10T23:17:19Z</dcterms:modified>
</cp:coreProperties>
</file>