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21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3584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889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925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7872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676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046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860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860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943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99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013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67E5-4F7B-45C6-9DD9-994FE7F71324}" type="datetimeFigureOut">
              <a:rPr lang="es-PY" smtClean="0"/>
              <a:t>12/04/2017</a:t>
            </a:fld>
            <a:endParaRPr lang="es-P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B3CC-F43A-44B7-A78F-D0D3AE61DEB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739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078431" y="700588"/>
            <a:ext cx="10246292" cy="5235300"/>
            <a:chOff x="1078431" y="700588"/>
            <a:chExt cx="10246292" cy="5235300"/>
          </a:xfrm>
        </p:grpSpPr>
        <p:pic>
          <p:nvPicPr>
            <p:cNvPr id="4" name="Imagen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558" y="2955173"/>
              <a:ext cx="786765" cy="942975"/>
            </a:xfrm>
            <a:prstGeom prst="rect">
              <a:avLst/>
            </a:prstGeom>
          </p:spPr>
        </p:pic>
        <p:pic>
          <p:nvPicPr>
            <p:cNvPr id="5" name="Imagen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286" y="2003184"/>
              <a:ext cx="915988" cy="852488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078431" y="1362780"/>
              <a:ext cx="1341891" cy="5539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Empleados con problemas de equipos</a:t>
              </a:r>
            </a:p>
            <a:p>
              <a:pPr algn="ctr"/>
              <a:r>
                <a:rPr lang="es-PY" sz="1000" dirty="0" smtClean="0"/>
                <a:t>(hardware/software)</a:t>
              </a:r>
              <a:endParaRPr lang="es-PY" sz="1000" dirty="0"/>
            </a:p>
          </p:txBody>
        </p: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286" y="2946811"/>
              <a:ext cx="915988" cy="852488"/>
            </a:xfrm>
            <a:prstGeom prst="rect">
              <a:avLst/>
            </a:prstGeom>
          </p:spPr>
        </p:pic>
        <p:pic>
          <p:nvPicPr>
            <p:cNvPr id="8" name="Imagen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286" y="3799299"/>
              <a:ext cx="915988" cy="852488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409852" y="2657983"/>
              <a:ext cx="74757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Solicita</a:t>
              </a:r>
            </a:p>
            <a:p>
              <a:pPr algn="ctr"/>
              <a:r>
                <a:rPr lang="es-PY" sz="1000" dirty="0" smtClean="0"/>
                <a:t> </a:t>
              </a:r>
              <a:r>
                <a:rPr lang="es-PY" sz="1000" dirty="0" smtClean="0"/>
                <a:t>Asistencia</a:t>
              </a:r>
              <a:endParaRPr lang="es-PY" sz="10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178673" y="4096630"/>
              <a:ext cx="111712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Servidor</a:t>
              </a:r>
            </a:p>
            <a:p>
              <a:pPr algn="ctr"/>
              <a:r>
                <a:rPr lang="es-PY" sz="1000" dirty="0" smtClean="0"/>
                <a:t> Web</a:t>
              </a:r>
              <a:endParaRPr lang="es-PY" sz="1000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025" y="987709"/>
              <a:ext cx="745761" cy="900919"/>
            </a:xfrm>
            <a:prstGeom prst="rect">
              <a:avLst/>
            </a:prstGeom>
          </p:spPr>
        </p:pic>
        <p:sp>
          <p:nvSpPr>
            <p:cNvPr id="24" name="CuadroTexto 23"/>
            <p:cNvSpPr txBox="1"/>
            <p:nvPr/>
          </p:nvSpPr>
          <p:spPr>
            <a:xfrm>
              <a:off x="3175555" y="700588"/>
              <a:ext cx="1019607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Base de Datos</a:t>
              </a:r>
              <a:endParaRPr lang="es-PY" sz="1000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335846" y="1715168"/>
              <a:ext cx="1503464" cy="3414199"/>
              <a:chOff x="5077047" y="683330"/>
              <a:chExt cx="1503464" cy="341419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5077047" y="683330"/>
                <a:ext cx="1503464" cy="341419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 sz="1000" dirty="0"/>
              </a:p>
            </p:txBody>
          </p: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890" y="2148485"/>
                <a:ext cx="1010450" cy="713692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052" y="2961310"/>
                <a:ext cx="735549" cy="73554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052" y="1362466"/>
                <a:ext cx="708305" cy="708305"/>
              </a:xfrm>
              <a:prstGeom prst="rect">
                <a:avLst/>
              </a:prstGeom>
            </p:spPr>
          </p:pic>
          <p:sp>
            <p:nvSpPr>
              <p:cNvPr id="29" name="CuadroTexto 28"/>
              <p:cNvSpPr txBox="1"/>
              <p:nvPr/>
            </p:nvSpPr>
            <p:spPr>
              <a:xfrm>
                <a:off x="5263178" y="955101"/>
                <a:ext cx="1119040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Jefes de </a:t>
                </a:r>
                <a:r>
                  <a:rPr lang="es-PY" sz="1000" dirty="0" smtClean="0"/>
                  <a:t>Áreas</a:t>
                </a:r>
                <a:endParaRPr lang="es-PY" sz="1000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8009711" y="1078215"/>
              <a:ext cx="3315012" cy="1941337"/>
              <a:chOff x="8440153" y="833277"/>
              <a:chExt cx="3315012" cy="1961455"/>
            </a:xfrm>
          </p:grpSpPr>
          <p:sp>
            <p:nvSpPr>
              <p:cNvPr id="15" name="Rectángulo redondeado 14"/>
              <p:cNvSpPr/>
              <p:nvPr/>
            </p:nvSpPr>
            <p:spPr>
              <a:xfrm>
                <a:off x="8440153" y="833277"/>
                <a:ext cx="3315012" cy="196145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 sz="1000" dirty="0"/>
              </a:p>
            </p:txBody>
          </p:sp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2681" y="1632448"/>
                <a:ext cx="1002673" cy="815717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9218648" y="995043"/>
                <a:ext cx="1656410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Aéreas de Soporte Técnico/Sistemas</a:t>
                </a:r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5117" y="1668037"/>
                <a:ext cx="1084224" cy="762751"/>
              </a:xfrm>
              <a:prstGeom prst="rect">
                <a:avLst/>
              </a:prstGeom>
            </p:spPr>
          </p:pic>
        </p:grpSp>
        <p:grpSp>
          <p:nvGrpSpPr>
            <p:cNvPr id="20" name="Grupo 19"/>
            <p:cNvGrpSpPr/>
            <p:nvPr/>
          </p:nvGrpSpPr>
          <p:grpSpPr>
            <a:xfrm>
              <a:off x="8009711" y="3726701"/>
              <a:ext cx="3315012" cy="1941337"/>
              <a:chOff x="8052166" y="3647976"/>
              <a:chExt cx="3315012" cy="1941337"/>
            </a:xfrm>
          </p:grpSpPr>
          <p:sp>
            <p:nvSpPr>
              <p:cNvPr id="59" name="Rectángulo redondeado 58"/>
              <p:cNvSpPr/>
              <p:nvPr/>
            </p:nvSpPr>
            <p:spPr>
              <a:xfrm>
                <a:off x="8052166" y="3647976"/>
                <a:ext cx="3315012" cy="194133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 sz="1000" dirty="0"/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0514" y="4343100"/>
                <a:ext cx="1228268" cy="79617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23133" y="4618644"/>
                <a:ext cx="1228268" cy="796170"/>
              </a:xfrm>
              <a:prstGeom prst="rect">
                <a:avLst/>
              </a:prstGeom>
            </p:spPr>
          </p:pic>
          <p:sp>
            <p:nvSpPr>
              <p:cNvPr id="46" name="CuadroTexto 45"/>
              <p:cNvSpPr txBox="1"/>
              <p:nvPr/>
            </p:nvSpPr>
            <p:spPr>
              <a:xfrm>
                <a:off x="8759392" y="3807781"/>
                <a:ext cx="1835192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Deposito de Suministros/Equipos/Repuestos</a:t>
                </a:r>
              </a:p>
            </p:txBody>
          </p:sp>
        </p:grpSp>
        <p:sp>
          <p:nvSpPr>
            <p:cNvPr id="50" name="CuadroTexto 49"/>
            <p:cNvSpPr txBox="1"/>
            <p:nvPr/>
          </p:nvSpPr>
          <p:spPr>
            <a:xfrm>
              <a:off x="1670163" y="5474223"/>
              <a:ext cx="2872306" cy="46166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2400" b="1" dirty="0" smtClean="0"/>
                <a:t>Esquema Grafico</a:t>
              </a:r>
              <a:endParaRPr lang="es-PY" sz="2400" b="1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314745" y="1970429"/>
              <a:ext cx="720147" cy="925304"/>
              <a:chOff x="3189775" y="1500486"/>
              <a:chExt cx="720147" cy="679161"/>
            </a:xfrm>
          </p:grpSpPr>
          <p:sp>
            <p:nvSpPr>
              <p:cNvPr id="23" name="Flecha derecha 22"/>
              <p:cNvSpPr/>
              <p:nvPr/>
            </p:nvSpPr>
            <p:spPr>
              <a:xfrm rot="5400000">
                <a:off x="3405922" y="1675647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" name="Flecha derecha 39"/>
              <p:cNvSpPr/>
              <p:nvPr/>
            </p:nvSpPr>
            <p:spPr>
              <a:xfrm rot="16200000">
                <a:off x="3045775" y="1644486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 rot="16200000">
              <a:off x="4418630" y="2976573"/>
              <a:ext cx="720147" cy="925304"/>
              <a:chOff x="3189775" y="1500486"/>
              <a:chExt cx="720147" cy="679161"/>
            </a:xfrm>
          </p:grpSpPr>
          <p:sp>
            <p:nvSpPr>
              <p:cNvPr id="54" name="Flecha derecha 53"/>
              <p:cNvSpPr/>
              <p:nvPr/>
            </p:nvSpPr>
            <p:spPr>
              <a:xfrm rot="5400000">
                <a:off x="3405922" y="1675647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Flecha derecha 54"/>
              <p:cNvSpPr/>
              <p:nvPr/>
            </p:nvSpPr>
            <p:spPr>
              <a:xfrm rot="16200000">
                <a:off x="3045775" y="1644486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 rot="16200000">
              <a:off x="7062442" y="1814198"/>
              <a:ext cx="720147" cy="925304"/>
              <a:chOff x="3189775" y="1500486"/>
              <a:chExt cx="720147" cy="679161"/>
            </a:xfrm>
          </p:grpSpPr>
          <p:sp>
            <p:nvSpPr>
              <p:cNvPr id="57" name="Flecha derecha 56"/>
              <p:cNvSpPr/>
              <p:nvPr/>
            </p:nvSpPr>
            <p:spPr>
              <a:xfrm rot="5400000">
                <a:off x="3405922" y="1675647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8" name="Flecha derecha 57"/>
              <p:cNvSpPr/>
              <p:nvPr/>
            </p:nvSpPr>
            <p:spPr>
              <a:xfrm rot="16200000">
                <a:off x="3045775" y="1644486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16200000">
              <a:off x="7064437" y="4034087"/>
              <a:ext cx="720147" cy="925304"/>
              <a:chOff x="3189775" y="1500486"/>
              <a:chExt cx="720147" cy="679161"/>
            </a:xfrm>
          </p:grpSpPr>
          <p:sp>
            <p:nvSpPr>
              <p:cNvPr id="61" name="Flecha derecha 60"/>
              <p:cNvSpPr/>
              <p:nvPr/>
            </p:nvSpPr>
            <p:spPr>
              <a:xfrm rot="5400000">
                <a:off x="3405922" y="1675647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2" name="Flecha derecha 61"/>
              <p:cNvSpPr/>
              <p:nvPr/>
            </p:nvSpPr>
            <p:spPr>
              <a:xfrm rot="16200000">
                <a:off x="3045775" y="1644486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9307143" y="3126581"/>
              <a:ext cx="720147" cy="499016"/>
              <a:chOff x="3189775" y="1500486"/>
              <a:chExt cx="720147" cy="366271"/>
            </a:xfrm>
          </p:grpSpPr>
          <p:sp>
            <p:nvSpPr>
              <p:cNvPr id="64" name="Flecha derecha 63"/>
              <p:cNvSpPr/>
              <p:nvPr/>
            </p:nvSpPr>
            <p:spPr>
              <a:xfrm rot="5400000">
                <a:off x="3562367" y="1519202"/>
                <a:ext cx="33511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Flecha derecha 64"/>
              <p:cNvSpPr/>
              <p:nvPr/>
            </p:nvSpPr>
            <p:spPr>
              <a:xfrm rot="16200000">
                <a:off x="3186639" y="1503622"/>
                <a:ext cx="366271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66" name="CuadroTexto 65"/>
            <p:cNvSpPr txBox="1"/>
            <p:nvPr/>
          </p:nvSpPr>
          <p:spPr>
            <a:xfrm>
              <a:off x="4180381" y="2536207"/>
              <a:ext cx="111712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Recibe/ Cierra</a:t>
              </a:r>
              <a:endParaRPr lang="es-PY" sz="1000" dirty="0" smtClean="0"/>
            </a:p>
            <a:p>
              <a:pPr algn="ctr"/>
              <a:r>
                <a:rPr lang="es-PY" sz="1000" dirty="0" smtClean="0"/>
                <a:t> </a:t>
              </a:r>
              <a:r>
                <a:rPr lang="es-PY" sz="1000" dirty="0" smtClean="0"/>
                <a:t>Asistencia</a:t>
              </a:r>
              <a:endParaRPr lang="es-PY" sz="10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943039" y="1392311"/>
              <a:ext cx="1005398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Clasifica/Deriva Asistencia</a:t>
              </a:r>
              <a:endParaRPr lang="es-PY" sz="10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6923876" y="3404117"/>
              <a:ext cx="1001268" cy="5539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PY" sz="1000" dirty="0" smtClean="0"/>
                <a:t>Lista/Carga/ Autoriza </a:t>
              </a:r>
              <a:r>
                <a:rPr lang="es-PY" sz="1000" dirty="0"/>
                <a:t>Retiro </a:t>
              </a:r>
              <a:r>
                <a:rPr lang="es-PY" sz="1000" dirty="0" smtClean="0"/>
                <a:t>de Stock</a:t>
              </a:r>
              <a:endParaRPr lang="es-PY" sz="1000" dirty="0"/>
            </a:p>
          </p:txBody>
        </p:sp>
        <p:grpSp>
          <p:nvGrpSpPr>
            <p:cNvPr id="69" name="Grupo 68"/>
            <p:cNvGrpSpPr/>
            <p:nvPr/>
          </p:nvGrpSpPr>
          <p:grpSpPr>
            <a:xfrm rot="16200000">
              <a:off x="2438649" y="3044735"/>
              <a:ext cx="720147" cy="925304"/>
              <a:chOff x="3189775" y="1500486"/>
              <a:chExt cx="720147" cy="679161"/>
            </a:xfrm>
          </p:grpSpPr>
          <p:sp>
            <p:nvSpPr>
              <p:cNvPr id="70" name="Flecha derecha 69"/>
              <p:cNvSpPr/>
              <p:nvPr/>
            </p:nvSpPr>
            <p:spPr>
              <a:xfrm rot="5400000">
                <a:off x="3405922" y="1675647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" name="Flecha derecha 70"/>
              <p:cNvSpPr/>
              <p:nvPr/>
            </p:nvSpPr>
            <p:spPr>
              <a:xfrm rot="16200000">
                <a:off x="3045775" y="1644486"/>
                <a:ext cx="648000" cy="360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601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Banco Nacional de Fomento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Rene Zarate Almiron</dc:creator>
  <cp:lastModifiedBy>Jorge Delfino Amarilla Zarate</cp:lastModifiedBy>
  <cp:revision>15</cp:revision>
  <dcterms:created xsi:type="dcterms:W3CDTF">2017-04-11T18:40:31Z</dcterms:created>
  <dcterms:modified xsi:type="dcterms:W3CDTF">2017-04-12T14:45:57Z</dcterms:modified>
</cp:coreProperties>
</file>