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2192-9F33-45B8-BD5A-D45283D5FA66}" type="datetimeFigureOut">
              <a:rPr lang="es-MX" smtClean="0"/>
              <a:t>03/05/2023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86AD-6BE1-43E1-A2D2-2FF6CD118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5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2192-9F33-45B8-BD5A-D45283D5FA66}" type="datetimeFigureOut">
              <a:rPr lang="es-MX" smtClean="0"/>
              <a:t>03/05/2023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86AD-6BE1-43E1-A2D2-2FF6CD118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27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2192-9F33-45B8-BD5A-D45283D5FA66}" type="datetimeFigureOut">
              <a:rPr lang="es-MX" smtClean="0"/>
              <a:t>03/05/2023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86AD-6BE1-43E1-A2D2-2FF6CD118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384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2192-9F33-45B8-BD5A-D45283D5FA66}" type="datetimeFigureOut">
              <a:rPr lang="es-MX" smtClean="0"/>
              <a:t>03/05/2023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86AD-6BE1-43E1-A2D2-2FF6CD118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197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2192-9F33-45B8-BD5A-D45283D5FA66}" type="datetimeFigureOut">
              <a:rPr lang="es-MX" smtClean="0"/>
              <a:t>03/05/2023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86AD-6BE1-43E1-A2D2-2FF6CD118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949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2192-9F33-45B8-BD5A-D45283D5FA66}" type="datetimeFigureOut">
              <a:rPr lang="es-MX" smtClean="0"/>
              <a:t>03/05/2023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86AD-6BE1-43E1-A2D2-2FF6CD118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541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2192-9F33-45B8-BD5A-D45283D5FA66}" type="datetimeFigureOut">
              <a:rPr lang="es-MX" smtClean="0"/>
              <a:t>03/05/2023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86AD-6BE1-43E1-A2D2-2FF6CD118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194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2192-9F33-45B8-BD5A-D45283D5FA66}" type="datetimeFigureOut">
              <a:rPr lang="es-MX" smtClean="0"/>
              <a:t>03/05/2023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86AD-6BE1-43E1-A2D2-2FF6CD118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148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2192-9F33-45B8-BD5A-D45283D5FA66}" type="datetimeFigureOut">
              <a:rPr lang="es-MX" smtClean="0"/>
              <a:t>03/05/2023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86AD-6BE1-43E1-A2D2-2FF6CD118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008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2192-9F33-45B8-BD5A-D45283D5FA66}" type="datetimeFigureOut">
              <a:rPr lang="es-MX" smtClean="0"/>
              <a:t>03/05/2023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86AD-6BE1-43E1-A2D2-2FF6CD118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231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2192-9F33-45B8-BD5A-D45283D5FA66}" type="datetimeFigureOut">
              <a:rPr lang="es-MX" smtClean="0"/>
              <a:t>03/05/2023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86AD-6BE1-43E1-A2D2-2FF6CD118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116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62192-9F33-45B8-BD5A-D45283D5FA66}" type="datetimeFigureOut">
              <a:rPr lang="es-MX" smtClean="0"/>
              <a:t>03/05/2023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C86AD-6BE1-43E1-A2D2-2FF6CD118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07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C438F9A-C37B-EBB0-6ADD-BE64D0F04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00" t="38518" r="41666" b="3845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35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RAYMUNDO GARZA MORALES</dc:creator>
  <cp:lastModifiedBy>RAYMUNDO GARZA MORALES</cp:lastModifiedBy>
  <cp:revision>1</cp:revision>
  <dcterms:created xsi:type="dcterms:W3CDTF">2023-05-03T17:00:44Z</dcterms:created>
  <dcterms:modified xsi:type="dcterms:W3CDTF">2023-05-03T17:02:46Z</dcterms:modified>
</cp:coreProperties>
</file>