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</a:t>
          </a:r>
          <a:r>
            <a:rPr lang="en-AU" dirty="0" smtClean="0"/>
            <a:t>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</a:t>
          </a:r>
          <a:r>
            <a:rPr lang="en-AU" sz="2400" kern="1200" dirty="0" smtClean="0"/>
            <a:t>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Powerful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Great     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01200" y="2133649"/>
            <a:ext cx="1811746" cy="421425"/>
            <a:chOff x="9601200" y="2133649"/>
            <a:chExt cx="1811746" cy="421425"/>
          </a:xfrm>
        </p:grpSpPr>
        <p:sp>
          <p:nvSpPr>
            <p:cNvPr id="16" name="Rectangle 15"/>
            <p:cNvSpPr/>
            <p:nvPr/>
          </p:nvSpPr>
          <p:spPr>
            <a:xfrm>
              <a:off x="10332826" y="2133649"/>
              <a:ext cx="1080120" cy="421425"/>
            </a:xfrm>
            <a:prstGeom prst="rect">
              <a:avLst/>
            </a:prstGeom>
            <a:ln w="25400">
              <a:solidFill>
                <a:srgbClr val="3333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601200" y="2765786"/>
            <a:ext cx="1811746" cy="421425"/>
            <a:chOff x="9601200" y="2133649"/>
            <a:chExt cx="1811746" cy="421425"/>
          </a:xfrm>
        </p:grpSpPr>
        <p:sp>
          <p:nvSpPr>
            <p:cNvPr id="24" name="Rectangle 23"/>
            <p:cNvSpPr/>
            <p:nvPr/>
          </p:nvSpPr>
          <p:spPr>
            <a:xfrm>
              <a:off x="10332826" y="2133649"/>
              <a:ext cx="1080120" cy="421425"/>
            </a:xfrm>
            <a:prstGeom prst="rect">
              <a:avLst/>
            </a:prstGeom>
            <a:ln w="25400">
              <a:solidFill>
                <a:srgbClr val="3333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6882069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</a:t>
            </a:r>
            <a:r>
              <a:rPr lang="en-AU" sz="3200" dirty="0" err="1" smtClean="0"/>
              <a:t>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654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02918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749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97428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8253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585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8215" y="2448762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6706" y="4092566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4686300" y="3221182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5523</TotalTime>
  <Words>3033</Words>
  <Application>Microsoft Office PowerPoint</Application>
  <PresentationFormat>Widescreen</PresentationFormat>
  <Paragraphs>944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247</cp:revision>
  <dcterms:created xsi:type="dcterms:W3CDTF">2015-04-30T03:25:20Z</dcterms:created>
  <dcterms:modified xsi:type="dcterms:W3CDTF">2015-05-22T04:03:14Z</dcterms:modified>
</cp:coreProperties>
</file>