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endParaRPr lang="en-AU" sz="14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 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result=3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?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7338</TotalTime>
  <Words>3070</Words>
  <Application>Microsoft Office PowerPoint</Application>
  <PresentationFormat>Widescreen</PresentationFormat>
  <Paragraphs>971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327</cp:revision>
  <dcterms:created xsi:type="dcterms:W3CDTF">2015-04-30T03:25:20Z</dcterms:created>
  <dcterms:modified xsi:type="dcterms:W3CDTF">2015-05-23T13:39:02Z</dcterms:modified>
</cp:coreProperties>
</file>