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2683C6"/>
    <a:srgbClr val="00B0F0"/>
    <a:srgbClr val="30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37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37" y="0"/>
        <a:ext cx="1826969" cy="688089"/>
      </dsp:txXfrm>
    </dsp:sp>
    <dsp:sp modelId="{7F4B3ABB-46E5-417D-8415-272BB88C95D9}">
      <dsp:nvSpPr>
        <dsp:cNvPr id="0" name=""/>
        <dsp:cNvSpPr/>
      </dsp:nvSpPr>
      <dsp:spPr>
        <a:xfrm>
          <a:off x="184596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Powerful Functions</a:t>
          </a:r>
          <a:endParaRPr lang="en-AU" sz="2400" kern="1200" dirty="0"/>
        </a:p>
      </dsp:txBody>
      <dsp:txXfrm>
        <a:off x="227404" y="730897"/>
        <a:ext cx="1375959" cy="1405243"/>
      </dsp:txXfrm>
    </dsp:sp>
    <dsp:sp modelId="{B4A5B975-C009-4ED4-BFF3-44C802A75E13}">
      <dsp:nvSpPr>
        <dsp:cNvPr id="0" name=""/>
        <dsp:cNvSpPr/>
      </dsp:nvSpPr>
      <dsp:spPr>
        <a:xfrm>
          <a:off x="1965891" y="0"/>
          <a:ext cx="1826969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5891" y="0"/>
        <a:ext cx="1826969" cy="688089"/>
      </dsp:txXfrm>
    </dsp:sp>
    <dsp:sp modelId="{857D4042-0A7A-4DAE-AB4B-BC71254FAFFA}">
      <dsp:nvSpPr>
        <dsp:cNvPr id="0" name=""/>
        <dsp:cNvSpPr/>
      </dsp:nvSpPr>
      <dsp:spPr>
        <a:xfrm>
          <a:off x="2148588" y="688089"/>
          <a:ext cx="1461575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kern="1200" dirty="0" smtClean="0"/>
            <a:t>Great Types</a:t>
          </a:r>
          <a:endParaRPr lang="en-AU" sz="2400" kern="1200" dirty="0"/>
        </a:p>
      </dsp:txBody>
      <dsp:txXfrm>
        <a:off x="2191396" y="730897"/>
        <a:ext cx="1375959" cy="1405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0733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0733" y="0"/>
        <a:ext cx="1842864" cy="688089"/>
      </dsp:txXfrm>
    </dsp:sp>
    <dsp:sp modelId="{7F4B3ABB-46E5-417D-8415-272BB88C95D9}">
      <dsp:nvSpPr>
        <dsp:cNvPr id="0" name=""/>
        <dsp:cNvSpPr/>
      </dsp:nvSpPr>
      <dsp:spPr>
        <a:xfrm>
          <a:off x="184995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8176" y="731270"/>
        <a:ext cx="1387929" cy="1404497"/>
      </dsp:txXfrm>
    </dsp:sp>
    <dsp:sp modelId="{B4A5B975-C009-4ED4-BFF3-44C802A75E13}">
      <dsp:nvSpPr>
        <dsp:cNvPr id="0" name=""/>
        <dsp:cNvSpPr/>
      </dsp:nvSpPr>
      <dsp:spPr>
        <a:xfrm>
          <a:off x="1981787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81787" y="0"/>
        <a:ext cx="1842864" cy="688089"/>
      </dsp:txXfrm>
    </dsp:sp>
    <dsp:sp modelId="{857D4042-0A7A-4DAE-AB4B-BC71254FAFFA}">
      <dsp:nvSpPr>
        <dsp:cNvPr id="0" name=""/>
        <dsp:cNvSpPr/>
      </dsp:nvSpPr>
      <dsp:spPr>
        <a:xfrm>
          <a:off x="2166074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209255" y="731270"/>
        <a:ext cx="1387929" cy="1404497"/>
      </dsp:txXfrm>
    </dsp:sp>
    <dsp:sp modelId="{2311CD91-8EE7-40E0-B635-D229FBD2B95D}">
      <dsp:nvSpPr>
        <dsp:cNvPr id="0" name=""/>
        <dsp:cNvSpPr/>
      </dsp:nvSpPr>
      <dsp:spPr>
        <a:xfrm>
          <a:off x="3962866" y="0"/>
          <a:ext cx="1842864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62866" y="0"/>
        <a:ext cx="1842864" cy="688089"/>
      </dsp:txXfrm>
    </dsp:sp>
    <dsp:sp modelId="{34EF0608-AB90-42B4-84B9-76AFA134E780}">
      <dsp:nvSpPr>
        <dsp:cNvPr id="0" name=""/>
        <dsp:cNvSpPr/>
      </dsp:nvSpPr>
      <dsp:spPr>
        <a:xfrm>
          <a:off x="4147153" y="688089"/>
          <a:ext cx="1474291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90334" y="731270"/>
        <a:ext cx="1387929" cy="140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182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#1</a:t>
          </a:r>
          <a:endParaRPr lang="en-AU" sz="3100" kern="1200" dirty="0"/>
        </a:p>
      </dsp:txBody>
      <dsp:txXfrm>
        <a:off x="11824" y="0"/>
        <a:ext cx="1830622" cy="688089"/>
      </dsp:txXfrm>
    </dsp:sp>
    <dsp:sp modelId="{7F4B3ABB-46E5-417D-8415-272BB88C95D9}">
      <dsp:nvSpPr>
        <dsp:cNvPr id="0" name=""/>
        <dsp:cNvSpPr/>
      </dsp:nvSpPr>
      <dsp:spPr>
        <a:xfrm>
          <a:off x="184927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Powerful Functions</a:t>
          </a:r>
          <a:endParaRPr lang="en-AU" sz="2500" kern="1200" dirty="0"/>
        </a:p>
      </dsp:txBody>
      <dsp:txXfrm>
        <a:off x="227821" y="730983"/>
        <a:ext cx="1378709" cy="1405071"/>
      </dsp:txXfrm>
    </dsp:sp>
    <dsp:sp modelId="{B4A5B975-C009-4ED4-BFF3-44C802A75E13}">
      <dsp:nvSpPr>
        <dsp:cNvPr id="0" name=""/>
        <dsp:cNvSpPr/>
      </dsp:nvSpPr>
      <dsp:spPr>
        <a:xfrm>
          <a:off x="1969784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#2</a:t>
          </a:r>
          <a:endParaRPr lang="en-AU" sz="3100" kern="1200" dirty="0"/>
        </a:p>
      </dsp:txBody>
      <dsp:txXfrm>
        <a:off x="1969784" y="0"/>
        <a:ext cx="1830622" cy="688089"/>
      </dsp:txXfrm>
    </dsp:sp>
    <dsp:sp modelId="{857D4042-0A7A-4DAE-AB4B-BC71254FAFFA}">
      <dsp:nvSpPr>
        <dsp:cNvPr id="0" name=""/>
        <dsp:cNvSpPr/>
      </dsp:nvSpPr>
      <dsp:spPr>
        <a:xfrm>
          <a:off x="2152846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Great Types</a:t>
          </a:r>
          <a:endParaRPr lang="en-AU" sz="2500" kern="1200" dirty="0"/>
        </a:p>
      </dsp:txBody>
      <dsp:txXfrm>
        <a:off x="2195740" y="730983"/>
        <a:ext cx="1378709" cy="1405071"/>
      </dsp:txXfrm>
    </dsp:sp>
    <dsp:sp modelId="{2311CD91-8EE7-40E0-B635-D229FBD2B95D}">
      <dsp:nvSpPr>
        <dsp:cNvPr id="0" name=""/>
        <dsp:cNvSpPr/>
      </dsp:nvSpPr>
      <dsp:spPr>
        <a:xfrm>
          <a:off x="3937703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#3</a:t>
          </a:r>
          <a:endParaRPr lang="en-AU" sz="3100" kern="1200" dirty="0"/>
        </a:p>
      </dsp:txBody>
      <dsp:txXfrm>
        <a:off x="3937703" y="0"/>
        <a:ext cx="1830622" cy="688089"/>
      </dsp:txXfrm>
    </dsp:sp>
    <dsp:sp modelId="{34EF0608-AB90-42B4-84B9-76AFA134E780}">
      <dsp:nvSpPr>
        <dsp:cNvPr id="0" name=""/>
        <dsp:cNvSpPr/>
      </dsp:nvSpPr>
      <dsp:spPr>
        <a:xfrm>
          <a:off x="4120765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Pattern Matching</a:t>
          </a:r>
          <a:endParaRPr lang="en-AU" sz="2500" kern="1200" dirty="0"/>
        </a:p>
      </dsp:txBody>
      <dsp:txXfrm>
        <a:off x="4163659" y="730983"/>
        <a:ext cx="1378709" cy="1405071"/>
      </dsp:txXfrm>
    </dsp:sp>
    <dsp:sp modelId="{D1A87A0E-052E-44A8-A694-07E555397CD9}">
      <dsp:nvSpPr>
        <dsp:cNvPr id="0" name=""/>
        <dsp:cNvSpPr/>
      </dsp:nvSpPr>
      <dsp:spPr>
        <a:xfrm>
          <a:off x="5905622" y="0"/>
          <a:ext cx="1830622" cy="22936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100" kern="1200" dirty="0" smtClean="0"/>
            <a:t>#4</a:t>
          </a:r>
          <a:endParaRPr lang="en-AU" sz="3100" kern="1200" dirty="0"/>
        </a:p>
      </dsp:txBody>
      <dsp:txXfrm>
        <a:off x="5905622" y="0"/>
        <a:ext cx="1830622" cy="688089"/>
      </dsp:txXfrm>
    </dsp:sp>
    <dsp:sp modelId="{981B35C9-2797-4FBE-BE51-9444E33E494B}">
      <dsp:nvSpPr>
        <dsp:cNvPr id="0" name=""/>
        <dsp:cNvSpPr/>
      </dsp:nvSpPr>
      <dsp:spPr>
        <a:xfrm>
          <a:off x="6088684" y="688089"/>
          <a:ext cx="1464497" cy="1490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500" kern="1200" dirty="0" smtClean="0"/>
            <a:t>Type Providers</a:t>
          </a:r>
          <a:endParaRPr lang="en-AU" sz="2500" kern="1200" dirty="0"/>
        </a:p>
      </dsp:txBody>
      <dsp:txXfrm>
        <a:off x="6131578" y="730983"/>
        <a:ext cx="1378709" cy="1405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AD4F9-BEFC-4BFB-B2C2-4EB367B64A0F}">
      <dsp:nvSpPr>
        <dsp:cNvPr id="0" name=""/>
        <dsp:cNvSpPr/>
      </dsp:nvSpPr>
      <dsp:spPr>
        <a:xfrm>
          <a:off x="16858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#1</a:t>
          </a:r>
          <a:endParaRPr lang="en-AU" sz="3300" kern="1200" dirty="0"/>
        </a:p>
      </dsp:txBody>
      <dsp:txXfrm>
        <a:off x="16858" y="0"/>
        <a:ext cx="2033647" cy="729729"/>
      </dsp:txXfrm>
    </dsp:sp>
    <dsp:sp modelId="{7F4B3ABB-46E5-417D-8415-272BB88C95D9}">
      <dsp:nvSpPr>
        <dsp:cNvPr id="0" name=""/>
        <dsp:cNvSpPr/>
      </dsp:nvSpPr>
      <dsp:spPr>
        <a:xfrm>
          <a:off x="20916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Powerful Functions</a:t>
          </a:r>
          <a:endParaRPr lang="en-AU" sz="2100" kern="1200" dirty="0"/>
        </a:p>
      </dsp:txBody>
      <dsp:txXfrm>
        <a:off x="255468" y="776037"/>
        <a:ext cx="1534301" cy="1488465"/>
      </dsp:txXfrm>
    </dsp:sp>
    <dsp:sp modelId="{B4A5B975-C009-4ED4-BFF3-44C802A75E13}">
      <dsp:nvSpPr>
        <dsp:cNvPr id="0" name=""/>
        <dsp:cNvSpPr/>
      </dsp:nvSpPr>
      <dsp:spPr>
        <a:xfrm>
          <a:off x="2191965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#2</a:t>
          </a:r>
          <a:endParaRPr lang="en-AU" sz="3300" kern="1200" dirty="0"/>
        </a:p>
      </dsp:txBody>
      <dsp:txXfrm>
        <a:off x="2191965" y="0"/>
        <a:ext cx="2033647" cy="729729"/>
      </dsp:txXfrm>
    </dsp:sp>
    <dsp:sp modelId="{857D4042-0A7A-4DAE-AB4B-BC71254FAFFA}">
      <dsp:nvSpPr>
        <dsp:cNvPr id="0" name=""/>
        <dsp:cNvSpPr/>
      </dsp:nvSpPr>
      <dsp:spPr>
        <a:xfrm>
          <a:off x="2395330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Great     Types</a:t>
          </a:r>
          <a:endParaRPr lang="en-AU" sz="2100" kern="1200" dirty="0"/>
        </a:p>
      </dsp:txBody>
      <dsp:txXfrm>
        <a:off x="2441638" y="776037"/>
        <a:ext cx="1534301" cy="1488465"/>
      </dsp:txXfrm>
    </dsp:sp>
    <dsp:sp modelId="{2311CD91-8EE7-40E0-B635-D229FBD2B95D}">
      <dsp:nvSpPr>
        <dsp:cNvPr id="0" name=""/>
        <dsp:cNvSpPr/>
      </dsp:nvSpPr>
      <dsp:spPr>
        <a:xfrm>
          <a:off x="4378136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#3</a:t>
          </a:r>
          <a:endParaRPr lang="en-AU" sz="3300" kern="1200" dirty="0"/>
        </a:p>
      </dsp:txBody>
      <dsp:txXfrm>
        <a:off x="4378136" y="0"/>
        <a:ext cx="2033647" cy="729729"/>
      </dsp:txXfrm>
    </dsp:sp>
    <dsp:sp modelId="{34EF0608-AB90-42B4-84B9-76AFA134E780}">
      <dsp:nvSpPr>
        <dsp:cNvPr id="0" name=""/>
        <dsp:cNvSpPr/>
      </dsp:nvSpPr>
      <dsp:spPr>
        <a:xfrm>
          <a:off x="458150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Pattern Matching</a:t>
          </a:r>
          <a:endParaRPr lang="en-AU" sz="2100" kern="1200" dirty="0"/>
        </a:p>
      </dsp:txBody>
      <dsp:txXfrm>
        <a:off x="4627809" y="776037"/>
        <a:ext cx="1534301" cy="1488465"/>
      </dsp:txXfrm>
    </dsp:sp>
    <dsp:sp modelId="{D1A87A0E-052E-44A8-A694-07E555397CD9}">
      <dsp:nvSpPr>
        <dsp:cNvPr id="0" name=""/>
        <dsp:cNvSpPr/>
      </dsp:nvSpPr>
      <dsp:spPr>
        <a:xfrm>
          <a:off x="656430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#4</a:t>
          </a:r>
          <a:endParaRPr lang="en-AU" sz="3300" kern="1200" dirty="0"/>
        </a:p>
      </dsp:txBody>
      <dsp:txXfrm>
        <a:off x="6564307" y="0"/>
        <a:ext cx="2033647" cy="729729"/>
      </dsp:txXfrm>
    </dsp:sp>
    <dsp:sp modelId="{981B35C9-2797-4FBE-BE51-9444E33E494B}">
      <dsp:nvSpPr>
        <dsp:cNvPr id="0" name=""/>
        <dsp:cNvSpPr/>
      </dsp:nvSpPr>
      <dsp:spPr>
        <a:xfrm>
          <a:off x="6767671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Type Providers</a:t>
          </a:r>
          <a:endParaRPr lang="en-AU" sz="2100" kern="1200" dirty="0"/>
        </a:p>
      </dsp:txBody>
      <dsp:txXfrm>
        <a:off x="6813979" y="776037"/>
        <a:ext cx="1534301" cy="1488465"/>
      </dsp:txXfrm>
    </dsp:sp>
    <dsp:sp modelId="{01523D71-2EDB-4952-8872-455E86E6D04B}">
      <dsp:nvSpPr>
        <dsp:cNvPr id="0" name=""/>
        <dsp:cNvSpPr/>
      </dsp:nvSpPr>
      <dsp:spPr>
        <a:xfrm>
          <a:off x="8750477" y="0"/>
          <a:ext cx="2033647" cy="2432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3300" kern="1200" dirty="0" smtClean="0"/>
            <a:t>#5</a:t>
          </a:r>
          <a:endParaRPr lang="en-AU" sz="3300" kern="1200" dirty="0"/>
        </a:p>
      </dsp:txBody>
      <dsp:txXfrm>
        <a:off x="8750477" y="0"/>
        <a:ext cx="2033647" cy="729729"/>
      </dsp:txXfrm>
    </dsp:sp>
    <dsp:sp modelId="{7A63318B-6DC4-437E-A851-2C3F1E487DCB}">
      <dsp:nvSpPr>
        <dsp:cNvPr id="0" name=""/>
        <dsp:cNvSpPr/>
      </dsp:nvSpPr>
      <dsp:spPr>
        <a:xfrm>
          <a:off x="8953842" y="729729"/>
          <a:ext cx="1626917" cy="1581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100" kern="1200" dirty="0" smtClean="0"/>
            <a:t>Computation Expressions</a:t>
          </a:r>
          <a:endParaRPr lang="en-AU" sz="2100" kern="1200" dirty="0"/>
        </a:p>
      </dsp:txBody>
      <dsp:txXfrm>
        <a:off x="9000150" y="776037"/>
        <a:ext cx="1534301" cy="1488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Imperative vs Functional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7831" y="4326458"/>
            <a:ext cx="9406166" cy="648072"/>
          </a:xfrm>
          <a:prstGeom prst="rect">
            <a:avLst/>
          </a:prstGeom>
          <a:gradFill flip="none" rotWithShape="1">
            <a:gsLst>
              <a:gs pos="0">
                <a:srgbClr val="2683C6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97831" y="2657918"/>
            <a:ext cx="6165806" cy="576064"/>
          </a:xfrm>
          <a:prstGeom prst="roundRect">
            <a:avLst/>
          </a:prstGeom>
          <a:gradFill>
            <a:gsLst>
              <a:gs pos="0">
                <a:schemeClr val="accent2">
                  <a:shade val="85000"/>
                  <a:satMod val="130000"/>
                </a:schemeClr>
              </a:gs>
              <a:gs pos="34000">
                <a:schemeClr val="accent2">
                  <a:shade val="87000"/>
                  <a:satMod val="125000"/>
                </a:schemeClr>
              </a:gs>
              <a:gs pos="70000">
                <a:srgbClr val="2683C6"/>
              </a:gs>
              <a:gs pos="100000">
                <a:schemeClr val="accent2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4738191" y="3470253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49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Declarative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rgbClr val="2683C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rgbClr val="2683C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rgbClr val="333399"/>
                  </a:solidFill>
                </a:rPr>
                <a:t>Imperative</a:t>
              </a:r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5" name="TextBox 14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rgbClr val="333399"/>
                  </a:solidFill>
                </a:rPr>
                <a:t>Declarative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34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8802</TotalTime>
  <Words>3045</Words>
  <Application>Microsoft Office PowerPoint</Application>
  <PresentationFormat>Widescreen</PresentationFormat>
  <Paragraphs>973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Segoe UI</vt:lpstr>
      <vt:lpstr>Times New Roman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  <vt:lpstr>Imperative vs Functional</vt:lpstr>
      <vt:lpstr>Declarative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360</cp:revision>
  <dcterms:created xsi:type="dcterms:W3CDTF">2015-04-30T03:25:20Z</dcterms:created>
  <dcterms:modified xsi:type="dcterms:W3CDTF">2015-05-25T01:02:46Z</dcterms:modified>
</cp:coreProperties>
</file>