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9DB"/>
    <a:srgbClr val="00B0F0"/>
    <a:srgbClr val="333399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28931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90983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90983" y="2731280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6" y="1938203"/>
            <a:ext cx="4814667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79087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814666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778348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778350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778348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2091" y="4065056"/>
            <a:ext cx="4969309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0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46" grpId="0" animBg="1"/>
      <p:bldP spid="46" grpId="1" animBg="1"/>
      <p:bldP spid="36" grpId="0" animBg="1"/>
      <p:bldP spid="37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6879165"/>
              </p:ext>
            </p:extLst>
          </p:nvPr>
        </p:nvGraphicFramePr>
        <p:xfrm>
          <a:off x="734969" y="2708909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+ y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//result=3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7400</TotalTime>
  <Words>3088</Words>
  <Application>Microsoft Office PowerPoint</Application>
  <PresentationFormat>Widescreen</PresentationFormat>
  <Paragraphs>976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348</cp:revision>
  <dcterms:created xsi:type="dcterms:W3CDTF">2015-04-30T03:25:20Z</dcterms:created>
  <dcterms:modified xsi:type="dcterms:W3CDTF">2015-05-23T15:41:22Z</dcterms:modified>
</cp:coreProperties>
</file>