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601200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601200" y="2765786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7" y="1938203"/>
            <a:ext cx="4680520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680520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680520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680521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68052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num1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num1 + num2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 num1 + num2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num1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7249</TotalTime>
  <Words>3071</Words>
  <Application>Microsoft Office PowerPoint</Application>
  <PresentationFormat>Widescreen</PresentationFormat>
  <Paragraphs>972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307</cp:revision>
  <dcterms:created xsi:type="dcterms:W3CDTF">2015-04-30T03:25:20Z</dcterms:created>
  <dcterms:modified xsi:type="dcterms:W3CDTF">2015-05-23T12:10:12Z</dcterms:modified>
</cp:coreProperties>
</file>