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4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90" r:id="rId8"/>
    <p:sldId id="263" r:id="rId9"/>
    <p:sldId id="267" r:id="rId10"/>
    <p:sldId id="264" r:id="rId11"/>
    <p:sldId id="268" r:id="rId12"/>
    <p:sldId id="291" r:id="rId13"/>
    <p:sldId id="274" r:id="rId14"/>
    <p:sldId id="271" r:id="rId15"/>
    <p:sldId id="272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5" r:id="rId24"/>
    <p:sldId id="29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B9DB"/>
    <a:srgbClr val="00B0F0"/>
    <a:srgbClr val="333399"/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2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2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2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2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511E5A44-55B7-4874-92EE-A837E89447AC}" type="presOf" srcId="{456A5707-4AC0-4364-8404-82A0DB39887F}" destId="{B4A5B975-C009-4ED4-BFF3-44C802A75E13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BA3C96BB-2674-47D5-B357-3C3AD9118D32}" type="presOf" srcId="{63922C00-4539-40DF-A109-FA72A51B4136}" destId="{255D2416-8E4D-4D8D-84FA-D44F7D3AC3B1}" srcOrd="0" destOrd="0" presId="urn:microsoft.com/office/officeart/2005/8/layout/lProcess2"/>
    <dgm:cxn modelId="{83E0868B-8159-4E84-AFFC-13650E5D90C1}" type="presOf" srcId="{456A5707-4AC0-4364-8404-82A0DB39887F}" destId="{8F5210D7-DF4B-4FA0-A894-E7653A7F325E}" srcOrd="1" destOrd="0" presId="urn:microsoft.com/office/officeart/2005/8/layout/lProcess2"/>
    <dgm:cxn modelId="{799770E0-A614-46D7-8086-2A216CA9BD62}" type="presOf" srcId="{40F12CBC-86D5-40B3-AA0B-45D8AB7D9D81}" destId="{857D4042-0A7A-4DAE-AB4B-BC71254FAFFA}" srcOrd="0" destOrd="0" presId="urn:microsoft.com/office/officeart/2005/8/layout/lProcess2"/>
    <dgm:cxn modelId="{29E64504-17C5-4775-9E3D-B9DD7F2DBF65}" type="presOf" srcId="{865AE900-6AEB-40BE-B203-A6E0C516DD45}" destId="{3ABAD4F9-BEFC-4BFB-B2C2-4EB367B64A0F}" srcOrd="0" destOrd="0" presId="urn:microsoft.com/office/officeart/2005/8/layout/lProcess2"/>
    <dgm:cxn modelId="{41783B67-2FFE-40A4-83A2-BB6B7BB5F873}" type="presOf" srcId="{739FD7BE-F81E-4BF4-ACC4-F0745602B8A7}" destId="{7F4B3ABB-46E5-417D-8415-272BB88C95D9}" srcOrd="0" destOrd="0" presId="urn:microsoft.com/office/officeart/2005/8/layout/lProcess2"/>
    <dgm:cxn modelId="{80EBA797-363C-4CFB-BD48-44000B65A626}" type="presOf" srcId="{865AE900-6AEB-40BE-B203-A6E0C516DD45}" destId="{5E80F2B2-9EE3-4CA9-8880-549614288FF7}" srcOrd="1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F9ACB347-ED4A-4ED8-9AC8-41A8D6341468}" type="presParOf" srcId="{255D2416-8E4D-4D8D-84FA-D44F7D3AC3B1}" destId="{28EF3FD2-673D-48E9-960A-7607D4CEA408}" srcOrd="0" destOrd="0" presId="urn:microsoft.com/office/officeart/2005/8/layout/lProcess2"/>
    <dgm:cxn modelId="{222665FD-88F1-42DF-94B4-B89E07699B40}" type="presParOf" srcId="{28EF3FD2-673D-48E9-960A-7607D4CEA408}" destId="{3ABAD4F9-BEFC-4BFB-B2C2-4EB367B64A0F}" srcOrd="0" destOrd="0" presId="urn:microsoft.com/office/officeart/2005/8/layout/lProcess2"/>
    <dgm:cxn modelId="{5BB086C5-F4D2-4955-8A84-045434927EE1}" type="presParOf" srcId="{28EF3FD2-673D-48E9-960A-7607D4CEA408}" destId="{5E80F2B2-9EE3-4CA9-8880-549614288FF7}" srcOrd="1" destOrd="0" presId="urn:microsoft.com/office/officeart/2005/8/layout/lProcess2"/>
    <dgm:cxn modelId="{5F977E43-6E02-421B-97D4-555DA4797A92}" type="presParOf" srcId="{28EF3FD2-673D-48E9-960A-7607D4CEA408}" destId="{023F2FA1-437B-470B-8FF9-022FA02D8EE1}" srcOrd="2" destOrd="0" presId="urn:microsoft.com/office/officeart/2005/8/layout/lProcess2"/>
    <dgm:cxn modelId="{EA26F006-3549-49BB-A689-71A58A87F6DB}" type="presParOf" srcId="{023F2FA1-437B-470B-8FF9-022FA02D8EE1}" destId="{51CF64CB-0706-4592-B0F8-6FAD7EA01334}" srcOrd="0" destOrd="0" presId="urn:microsoft.com/office/officeart/2005/8/layout/lProcess2"/>
    <dgm:cxn modelId="{C0E99699-C1F7-4C87-8278-3E312F369E04}" type="presParOf" srcId="{51CF64CB-0706-4592-B0F8-6FAD7EA01334}" destId="{7F4B3ABB-46E5-417D-8415-272BB88C95D9}" srcOrd="0" destOrd="0" presId="urn:microsoft.com/office/officeart/2005/8/layout/lProcess2"/>
    <dgm:cxn modelId="{9E0636C6-97F4-431C-95A9-648332959CFA}" type="presParOf" srcId="{255D2416-8E4D-4D8D-84FA-D44F7D3AC3B1}" destId="{59009E36-1FD1-4D52-B2F2-7B1A3B8931A2}" srcOrd="1" destOrd="0" presId="urn:microsoft.com/office/officeart/2005/8/layout/lProcess2"/>
    <dgm:cxn modelId="{3E5E338C-7818-4D47-986E-C3729C3BC016}" type="presParOf" srcId="{255D2416-8E4D-4D8D-84FA-D44F7D3AC3B1}" destId="{D024CDB3-2398-4ACA-BF82-1EE668704C28}" srcOrd="2" destOrd="0" presId="urn:microsoft.com/office/officeart/2005/8/layout/lProcess2"/>
    <dgm:cxn modelId="{70D8AE64-B964-4BE8-9BB8-38C56F0322B7}" type="presParOf" srcId="{D024CDB3-2398-4ACA-BF82-1EE668704C28}" destId="{B4A5B975-C009-4ED4-BFF3-44C802A75E13}" srcOrd="0" destOrd="0" presId="urn:microsoft.com/office/officeart/2005/8/layout/lProcess2"/>
    <dgm:cxn modelId="{8CB6BB52-C6F1-4D5D-9F43-A6A7B7750783}" type="presParOf" srcId="{D024CDB3-2398-4ACA-BF82-1EE668704C28}" destId="{8F5210D7-DF4B-4FA0-A894-E7653A7F325E}" srcOrd="1" destOrd="0" presId="urn:microsoft.com/office/officeart/2005/8/layout/lProcess2"/>
    <dgm:cxn modelId="{DEF46C22-561A-40D6-BF09-C582CE430197}" type="presParOf" srcId="{D024CDB3-2398-4ACA-BF82-1EE668704C28}" destId="{7DBA2FBF-8D53-4355-907C-436C9A885498}" srcOrd="2" destOrd="0" presId="urn:microsoft.com/office/officeart/2005/8/layout/lProcess2"/>
    <dgm:cxn modelId="{3A66CB48-2595-470F-B06F-99C51064736D}" type="presParOf" srcId="{7DBA2FBF-8D53-4355-907C-436C9A885498}" destId="{988582EE-6E25-477D-8374-DC43836967F3}" srcOrd="0" destOrd="0" presId="urn:microsoft.com/office/officeart/2005/8/layout/lProcess2"/>
    <dgm:cxn modelId="{01E4CB9B-AE85-4274-8AC1-8F14819974EB}" type="presParOf" srcId="{988582EE-6E25-477D-8374-DC43836967F3}" destId="{857D4042-0A7A-4DAE-AB4B-BC71254FAFFA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3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3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3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3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3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3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8D577AAB-A889-4EA3-BFEF-17FB2C8EF118}" type="presOf" srcId="{865AE900-6AEB-40BE-B203-A6E0C516DD45}" destId="{3ABAD4F9-BEFC-4BFB-B2C2-4EB367B64A0F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F196FED-E1C3-4ABE-B713-AE1D6CBB3E3A}" type="presOf" srcId="{456A5707-4AC0-4364-8404-82A0DB39887F}" destId="{B4A5B975-C009-4ED4-BFF3-44C802A75E13}" srcOrd="0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CEEF471D-974A-4211-85AF-B890681A23DB}" type="presOf" srcId="{40F12CBC-86D5-40B3-AA0B-45D8AB7D9D81}" destId="{857D4042-0A7A-4DAE-AB4B-BC71254FAFFA}" srcOrd="0" destOrd="0" presId="urn:microsoft.com/office/officeart/2005/8/layout/lProcess2"/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6FFFFBF-9586-4CD8-A645-A8FB79AE4C64}" type="presOf" srcId="{1E228A15-891D-4ECF-B2F5-499FDCF480BF}" destId="{E19F61F7-F0E6-4987-9A1F-B5B63767A613}" srcOrd="1" destOrd="0" presId="urn:microsoft.com/office/officeart/2005/8/layout/lProcess2"/>
    <dgm:cxn modelId="{91860D9D-5F2C-405B-865A-61E226078D21}" type="presOf" srcId="{739FD7BE-F81E-4BF4-ACC4-F0745602B8A7}" destId="{7F4B3ABB-46E5-417D-8415-272BB88C95D9}" srcOrd="0" destOrd="0" presId="urn:microsoft.com/office/officeart/2005/8/layout/lProcess2"/>
    <dgm:cxn modelId="{54B1A641-6141-4DF3-B7AD-57CF1B9E8F71}" type="presOf" srcId="{456A5707-4AC0-4364-8404-82A0DB39887F}" destId="{8F5210D7-DF4B-4FA0-A894-E7653A7F325E}" srcOrd="1" destOrd="0" presId="urn:microsoft.com/office/officeart/2005/8/layout/lProcess2"/>
    <dgm:cxn modelId="{09F9AC89-E4BC-4CD9-BA0A-BA09CAB0DFFC}" type="presOf" srcId="{5DFB4E39-56B3-4CA5-8491-5641587A5DAC}" destId="{34EF0608-AB90-42B4-84B9-76AFA134E780}" srcOrd="0" destOrd="0" presId="urn:microsoft.com/office/officeart/2005/8/layout/lProcess2"/>
    <dgm:cxn modelId="{D9AAD637-1161-4E73-902C-AF4556673D11}" type="presOf" srcId="{1E228A15-891D-4ECF-B2F5-499FDCF480BF}" destId="{2311CD91-8EE7-40E0-B635-D229FBD2B95D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D67367F9-1316-4223-9905-2237CA52DD8A}" type="presOf" srcId="{865AE900-6AEB-40BE-B203-A6E0C516DD45}" destId="{5E80F2B2-9EE3-4CA9-8880-549614288FF7}" srcOrd="1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603BB06B-FB5D-44AC-841A-8AD473473091}" type="presOf" srcId="{63922C00-4539-40DF-A109-FA72A51B4136}" destId="{255D2416-8E4D-4D8D-84FA-D44F7D3AC3B1}" srcOrd="0" destOrd="0" presId="urn:microsoft.com/office/officeart/2005/8/layout/lProcess2"/>
    <dgm:cxn modelId="{9CABCAAC-BC70-4C4F-963F-97D10C1873FD}" type="presParOf" srcId="{255D2416-8E4D-4D8D-84FA-D44F7D3AC3B1}" destId="{28EF3FD2-673D-48E9-960A-7607D4CEA408}" srcOrd="0" destOrd="0" presId="urn:microsoft.com/office/officeart/2005/8/layout/lProcess2"/>
    <dgm:cxn modelId="{1A72A54E-AB00-4A76-ABDD-BAA6F1EC5FF0}" type="presParOf" srcId="{28EF3FD2-673D-48E9-960A-7607D4CEA408}" destId="{3ABAD4F9-BEFC-4BFB-B2C2-4EB367B64A0F}" srcOrd="0" destOrd="0" presId="urn:microsoft.com/office/officeart/2005/8/layout/lProcess2"/>
    <dgm:cxn modelId="{98C2C276-61CE-4382-A8D8-82239FAF6352}" type="presParOf" srcId="{28EF3FD2-673D-48E9-960A-7607D4CEA408}" destId="{5E80F2B2-9EE3-4CA9-8880-549614288FF7}" srcOrd="1" destOrd="0" presId="urn:microsoft.com/office/officeart/2005/8/layout/lProcess2"/>
    <dgm:cxn modelId="{0436563D-6451-450F-8BE6-D25359D4D1FE}" type="presParOf" srcId="{28EF3FD2-673D-48E9-960A-7607D4CEA408}" destId="{023F2FA1-437B-470B-8FF9-022FA02D8EE1}" srcOrd="2" destOrd="0" presId="urn:microsoft.com/office/officeart/2005/8/layout/lProcess2"/>
    <dgm:cxn modelId="{A1EC4A6C-352A-42B2-92D7-62ADD9EB9A65}" type="presParOf" srcId="{023F2FA1-437B-470B-8FF9-022FA02D8EE1}" destId="{51CF64CB-0706-4592-B0F8-6FAD7EA01334}" srcOrd="0" destOrd="0" presId="urn:microsoft.com/office/officeart/2005/8/layout/lProcess2"/>
    <dgm:cxn modelId="{2967555F-1F98-473B-ABD1-E53C487EBFC3}" type="presParOf" srcId="{51CF64CB-0706-4592-B0F8-6FAD7EA01334}" destId="{7F4B3ABB-46E5-417D-8415-272BB88C95D9}" srcOrd="0" destOrd="0" presId="urn:microsoft.com/office/officeart/2005/8/layout/lProcess2"/>
    <dgm:cxn modelId="{93DA31D0-F47F-485E-ACC2-BFCEC84AE520}" type="presParOf" srcId="{255D2416-8E4D-4D8D-84FA-D44F7D3AC3B1}" destId="{59009E36-1FD1-4D52-B2F2-7B1A3B8931A2}" srcOrd="1" destOrd="0" presId="urn:microsoft.com/office/officeart/2005/8/layout/lProcess2"/>
    <dgm:cxn modelId="{0D76DD0D-7441-49DA-B654-960F5D0264C2}" type="presParOf" srcId="{255D2416-8E4D-4D8D-84FA-D44F7D3AC3B1}" destId="{D024CDB3-2398-4ACA-BF82-1EE668704C28}" srcOrd="2" destOrd="0" presId="urn:microsoft.com/office/officeart/2005/8/layout/lProcess2"/>
    <dgm:cxn modelId="{D8E45CA8-21E0-4006-9CF9-9092219A2824}" type="presParOf" srcId="{D024CDB3-2398-4ACA-BF82-1EE668704C28}" destId="{B4A5B975-C009-4ED4-BFF3-44C802A75E13}" srcOrd="0" destOrd="0" presId="urn:microsoft.com/office/officeart/2005/8/layout/lProcess2"/>
    <dgm:cxn modelId="{8A283A05-D2CD-49AA-8FEB-2C5C6F45AA18}" type="presParOf" srcId="{D024CDB3-2398-4ACA-BF82-1EE668704C28}" destId="{8F5210D7-DF4B-4FA0-A894-E7653A7F325E}" srcOrd="1" destOrd="0" presId="urn:microsoft.com/office/officeart/2005/8/layout/lProcess2"/>
    <dgm:cxn modelId="{87357791-1D98-42B3-9684-93974E67D399}" type="presParOf" srcId="{D024CDB3-2398-4ACA-BF82-1EE668704C28}" destId="{7DBA2FBF-8D53-4355-907C-436C9A885498}" srcOrd="2" destOrd="0" presId="urn:microsoft.com/office/officeart/2005/8/layout/lProcess2"/>
    <dgm:cxn modelId="{6D243087-B5F1-48CD-8EC7-6951FC37B93A}" type="presParOf" srcId="{7DBA2FBF-8D53-4355-907C-436C9A885498}" destId="{988582EE-6E25-477D-8374-DC43836967F3}" srcOrd="0" destOrd="0" presId="urn:microsoft.com/office/officeart/2005/8/layout/lProcess2"/>
    <dgm:cxn modelId="{6E61EEE8-8206-448E-A598-ED7583731584}" type="presParOf" srcId="{988582EE-6E25-477D-8374-DC43836967F3}" destId="{857D4042-0A7A-4DAE-AB4B-BC71254FAFFA}" srcOrd="0" destOrd="0" presId="urn:microsoft.com/office/officeart/2005/8/layout/lProcess2"/>
    <dgm:cxn modelId="{0CE56EB8-4425-40A5-B408-510F426986AB}" type="presParOf" srcId="{255D2416-8E4D-4D8D-84FA-D44F7D3AC3B1}" destId="{32276645-8BF7-4BFA-8B84-788F695C7EBD}" srcOrd="3" destOrd="0" presId="urn:microsoft.com/office/officeart/2005/8/layout/lProcess2"/>
    <dgm:cxn modelId="{6E32B6C4-4ED3-47FF-855E-F8F920B76FEE}" type="presParOf" srcId="{255D2416-8E4D-4D8D-84FA-D44F7D3AC3B1}" destId="{D7BAA467-0446-441A-ABFD-839CF55A6641}" srcOrd="4" destOrd="0" presId="urn:microsoft.com/office/officeart/2005/8/layout/lProcess2"/>
    <dgm:cxn modelId="{939ED20B-5D61-41F5-B22E-FFEEA4BB72F5}" type="presParOf" srcId="{D7BAA467-0446-441A-ABFD-839CF55A6641}" destId="{2311CD91-8EE7-40E0-B635-D229FBD2B95D}" srcOrd="0" destOrd="0" presId="urn:microsoft.com/office/officeart/2005/8/layout/lProcess2"/>
    <dgm:cxn modelId="{EE2D4012-E2FA-49A4-B861-4976ED04347C}" type="presParOf" srcId="{D7BAA467-0446-441A-ABFD-839CF55A6641}" destId="{E19F61F7-F0E6-4987-9A1F-B5B63767A613}" srcOrd="1" destOrd="0" presId="urn:microsoft.com/office/officeart/2005/8/layout/lProcess2"/>
    <dgm:cxn modelId="{2F349B91-D8C7-4388-B50E-601A3E30CE0A}" type="presParOf" srcId="{D7BAA467-0446-441A-ABFD-839CF55A6641}" destId="{8C911D07-BB7C-4D19-8DF1-E8680BC41FB6}" srcOrd="2" destOrd="0" presId="urn:microsoft.com/office/officeart/2005/8/layout/lProcess2"/>
    <dgm:cxn modelId="{01BB8C1F-9FA9-4B02-8D8B-8CCCC56FCB26}" type="presParOf" srcId="{8C911D07-BB7C-4D19-8DF1-E8680BC41FB6}" destId="{A970CB8C-35E3-4B1C-9F4F-72EA843F82CB}" srcOrd="0" destOrd="0" presId="urn:microsoft.com/office/officeart/2005/8/layout/lProcess2"/>
    <dgm:cxn modelId="{4B0D2594-7D41-4F45-A398-75A64F1344CE}" type="presParOf" srcId="{A970CB8C-35E3-4B1C-9F4F-72EA843F82CB}" destId="{34EF0608-AB90-42B4-84B9-76AFA134E78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4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4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4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4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4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4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4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4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76A1BD26-DCFD-41CE-B1A5-BFF8BF6E038F}" type="presOf" srcId="{1E228A15-891D-4ECF-B2F5-499FDCF480BF}" destId="{E19F61F7-F0E6-4987-9A1F-B5B63767A613}" srcOrd="1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F65EBF2D-281B-4356-AA4F-13B2C4B3A953}" type="presOf" srcId="{D81D0043-BB1A-4D8C-BE35-46F9365388F7}" destId="{E34701E3-F095-4E58-9D6A-03C0A90DEFBA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0C46A103-DE9B-4C5C-96B4-208FB10155AF}" type="presOf" srcId="{865AE900-6AEB-40BE-B203-A6E0C516DD45}" destId="{5E80F2B2-9EE3-4CA9-8880-549614288FF7}" srcOrd="1" destOrd="0" presId="urn:microsoft.com/office/officeart/2005/8/layout/lProcess2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4EEB2D1F-C4E5-4436-9BF7-1DEBAE7D3D11}" type="presOf" srcId="{63922C00-4539-40DF-A109-FA72A51B4136}" destId="{255D2416-8E4D-4D8D-84FA-D44F7D3AC3B1}" srcOrd="0" destOrd="0" presId="urn:microsoft.com/office/officeart/2005/8/layout/lProcess2"/>
    <dgm:cxn modelId="{5EAB6D5E-F491-426F-8A29-308ED8FE6223}" type="presOf" srcId="{D81D0043-BB1A-4D8C-BE35-46F9365388F7}" destId="{D1A87A0E-052E-44A8-A694-07E555397CD9}" srcOrd="0" destOrd="0" presId="urn:microsoft.com/office/officeart/2005/8/layout/lProcess2"/>
    <dgm:cxn modelId="{5CA86EB3-BCB6-4ACC-99ED-20126B84969B}" type="presOf" srcId="{40F12CBC-86D5-40B3-AA0B-45D8AB7D9D81}" destId="{857D4042-0A7A-4DAE-AB4B-BC71254FAFFA}" srcOrd="0" destOrd="0" presId="urn:microsoft.com/office/officeart/2005/8/layout/lProcess2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32DD08B3-DAAF-49FD-8175-6B703A1AA13F}" type="presOf" srcId="{456A5707-4AC0-4364-8404-82A0DB39887F}" destId="{8F5210D7-DF4B-4FA0-A894-E7653A7F325E}" srcOrd="1" destOrd="0" presId="urn:microsoft.com/office/officeart/2005/8/layout/lProcess2"/>
    <dgm:cxn modelId="{8503088D-D950-4BBE-ABA9-D5C70F6B22EA}" type="presOf" srcId="{201E1BE3-7457-4FF0-B533-49A77B905CF2}" destId="{981B35C9-2797-4FBE-BE51-9444E33E494B}" srcOrd="0" destOrd="0" presId="urn:microsoft.com/office/officeart/2005/8/layout/lProcess2"/>
    <dgm:cxn modelId="{916BDA74-2242-4B1C-B2AE-6EC74620E6F1}" type="presOf" srcId="{1E228A15-891D-4ECF-B2F5-499FDCF480BF}" destId="{2311CD91-8EE7-40E0-B635-D229FBD2B95D}" srcOrd="0" destOrd="0" presId="urn:microsoft.com/office/officeart/2005/8/layout/lProcess2"/>
    <dgm:cxn modelId="{CD3291E9-E276-4888-B57B-C3415D9DCEA0}" type="presOf" srcId="{865AE900-6AEB-40BE-B203-A6E0C516DD45}" destId="{3ABAD4F9-BEFC-4BFB-B2C2-4EB367B64A0F}" srcOrd="0" destOrd="0" presId="urn:microsoft.com/office/officeart/2005/8/layout/lProcess2"/>
    <dgm:cxn modelId="{DFE5150E-DEA2-4066-BB0C-2940A993E1AE}" type="presOf" srcId="{739FD7BE-F81E-4BF4-ACC4-F0745602B8A7}" destId="{7F4B3ABB-46E5-417D-8415-272BB88C95D9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F942E399-3D0A-4219-933E-685060EE0C0D}" type="presOf" srcId="{5DFB4E39-56B3-4CA5-8491-5641587A5DAC}" destId="{34EF0608-AB90-42B4-84B9-76AFA134E780}" srcOrd="0" destOrd="0" presId="urn:microsoft.com/office/officeart/2005/8/layout/lProcess2"/>
    <dgm:cxn modelId="{BECDBBC1-D443-4F47-ABA1-E337FA33BF4E}" type="presOf" srcId="{456A5707-4AC0-4364-8404-82A0DB39887F}" destId="{B4A5B975-C009-4ED4-BFF3-44C802A75E13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7D2E370-C77B-41F3-A81E-EB45881BB00C}" type="presParOf" srcId="{255D2416-8E4D-4D8D-84FA-D44F7D3AC3B1}" destId="{28EF3FD2-673D-48E9-960A-7607D4CEA408}" srcOrd="0" destOrd="0" presId="urn:microsoft.com/office/officeart/2005/8/layout/lProcess2"/>
    <dgm:cxn modelId="{F7AF0D8F-2C74-4461-845C-6CB8339A286D}" type="presParOf" srcId="{28EF3FD2-673D-48E9-960A-7607D4CEA408}" destId="{3ABAD4F9-BEFC-4BFB-B2C2-4EB367B64A0F}" srcOrd="0" destOrd="0" presId="urn:microsoft.com/office/officeart/2005/8/layout/lProcess2"/>
    <dgm:cxn modelId="{FABD852E-3272-4A16-AD45-D700E4F30EE9}" type="presParOf" srcId="{28EF3FD2-673D-48E9-960A-7607D4CEA408}" destId="{5E80F2B2-9EE3-4CA9-8880-549614288FF7}" srcOrd="1" destOrd="0" presId="urn:microsoft.com/office/officeart/2005/8/layout/lProcess2"/>
    <dgm:cxn modelId="{ADAF30A7-4423-4302-A91E-01C1FADD1856}" type="presParOf" srcId="{28EF3FD2-673D-48E9-960A-7607D4CEA408}" destId="{023F2FA1-437B-470B-8FF9-022FA02D8EE1}" srcOrd="2" destOrd="0" presId="urn:microsoft.com/office/officeart/2005/8/layout/lProcess2"/>
    <dgm:cxn modelId="{3C4E06E4-D37E-468A-B209-4F4F7E4E7648}" type="presParOf" srcId="{023F2FA1-437B-470B-8FF9-022FA02D8EE1}" destId="{51CF64CB-0706-4592-B0F8-6FAD7EA01334}" srcOrd="0" destOrd="0" presId="urn:microsoft.com/office/officeart/2005/8/layout/lProcess2"/>
    <dgm:cxn modelId="{4F427C2A-2572-49A6-BEB1-82F37E44A54D}" type="presParOf" srcId="{51CF64CB-0706-4592-B0F8-6FAD7EA01334}" destId="{7F4B3ABB-46E5-417D-8415-272BB88C95D9}" srcOrd="0" destOrd="0" presId="urn:microsoft.com/office/officeart/2005/8/layout/lProcess2"/>
    <dgm:cxn modelId="{201328F1-5B07-4078-A6EC-8C96186E0D04}" type="presParOf" srcId="{255D2416-8E4D-4D8D-84FA-D44F7D3AC3B1}" destId="{59009E36-1FD1-4D52-B2F2-7B1A3B8931A2}" srcOrd="1" destOrd="0" presId="urn:microsoft.com/office/officeart/2005/8/layout/lProcess2"/>
    <dgm:cxn modelId="{44A2FEFC-F61C-40D2-B0EA-95A4A360304E}" type="presParOf" srcId="{255D2416-8E4D-4D8D-84FA-D44F7D3AC3B1}" destId="{D024CDB3-2398-4ACA-BF82-1EE668704C28}" srcOrd="2" destOrd="0" presId="urn:microsoft.com/office/officeart/2005/8/layout/lProcess2"/>
    <dgm:cxn modelId="{48B145FC-9B0B-43C7-A748-54451AE62AA3}" type="presParOf" srcId="{D024CDB3-2398-4ACA-BF82-1EE668704C28}" destId="{B4A5B975-C009-4ED4-BFF3-44C802A75E13}" srcOrd="0" destOrd="0" presId="urn:microsoft.com/office/officeart/2005/8/layout/lProcess2"/>
    <dgm:cxn modelId="{F1614A55-7A33-41C6-B21C-019357004951}" type="presParOf" srcId="{D024CDB3-2398-4ACA-BF82-1EE668704C28}" destId="{8F5210D7-DF4B-4FA0-A894-E7653A7F325E}" srcOrd="1" destOrd="0" presId="urn:microsoft.com/office/officeart/2005/8/layout/lProcess2"/>
    <dgm:cxn modelId="{7B68636E-27E0-4E6F-87DA-1DF7BEA1B472}" type="presParOf" srcId="{D024CDB3-2398-4ACA-BF82-1EE668704C28}" destId="{7DBA2FBF-8D53-4355-907C-436C9A885498}" srcOrd="2" destOrd="0" presId="urn:microsoft.com/office/officeart/2005/8/layout/lProcess2"/>
    <dgm:cxn modelId="{55B6E4A4-E68B-48F4-B006-B1A136270C43}" type="presParOf" srcId="{7DBA2FBF-8D53-4355-907C-436C9A885498}" destId="{988582EE-6E25-477D-8374-DC43836967F3}" srcOrd="0" destOrd="0" presId="urn:microsoft.com/office/officeart/2005/8/layout/lProcess2"/>
    <dgm:cxn modelId="{ED1B9DD9-E0C0-4338-A998-323C1929ED86}" type="presParOf" srcId="{988582EE-6E25-477D-8374-DC43836967F3}" destId="{857D4042-0A7A-4DAE-AB4B-BC71254FAFFA}" srcOrd="0" destOrd="0" presId="urn:microsoft.com/office/officeart/2005/8/layout/lProcess2"/>
    <dgm:cxn modelId="{3C7A33BB-6F25-4224-BACF-72B269F2EA48}" type="presParOf" srcId="{255D2416-8E4D-4D8D-84FA-D44F7D3AC3B1}" destId="{32276645-8BF7-4BFA-8B84-788F695C7EBD}" srcOrd="3" destOrd="0" presId="urn:microsoft.com/office/officeart/2005/8/layout/lProcess2"/>
    <dgm:cxn modelId="{3A62A387-F607-4BC8-B26B-2DB2675D25E1}" type="presParOf" srcId="{255D2416-8E4D-4D8D-84FA-D44F7D3AC3B1}" destId="{D7BAA467-0446-441A-ABFD-839CF55A6641}" srcOrd="4" destOrd="0" presId="urn:microsoft.com/office/officeart/2005/8/layout/lProcess2"/>
    <dgm:cxn modelId="{35DD0DCA-2186-4700-B7AD-5D410CD3E6B7}" type="presParOf" srcId="{D7BAA467-0446-441A-ABFD-839CF55A6641}" destId="{2311CD91-8EE7-40E0-B635-D229FBD2B95D}" srcOrd="0" destOrd="0" presId="urn:microsoft.com/office/officeart/2005/8/layout/lProcess2"/>
    <dgm:cxn modelId="{36546732-432F-4381-8EEB-79464AF6AE9B}" type="presParOf" srcId="{D7BAA467-0446-441A-ABFD-839CF55A6641}" destId="{E19F61F7-F0E6-4987-9A1F-B5B63767A613}" srcOrd="1" destOrd="0" presId="urn:microsoft.com/office/officeart/2005/8/layout/lProcess2"/>
    <dgm:cxn modelId="{0AC37E78-5244-4B0B-B91A-4810D412A5DB}" type="presParOf" srcId="{D7BAA467-0446-441A-ABFD-839CF55A6641}" destId="{8C911D07-BB7C-4D19-8DF1-E8680BC41FB6}" srcOrd="2" destOrd="0" presId="urn:microsoft.com/office/officeart/2005/8/layout/lProcess2"/>
    <dgm:cxn modelId="{CB553EC1-0081-4F15-9D4F-A1982FAE50C0}" type="presParOf" srcId="{8C911D07-BB7C-4D19-8DF1-E8680BC41FB6}" destId="{A970CB8C-35E3-4B1C-9F4F-72EA843F82CB}" srcOrd="0" destOrd="0" presId="urn:microsoft.com/office/officeart/2005/8/layout/lProcess2"/>
    <dgm:cxn modelId="{1CFDF3C8-D9F5-47FB-A915-74820BAEF367}" type="presParOf" srcId="{A970CB8C-35E3-4B1C-9F4F-72EA843F82CB}" destId="{34EF0608-AB90-42B4-84B9-76AFA134E780}" srcOrd="0" destOrd="0" presId="urn:microsoft.com/office/officeart/2005/8/layout/lProcess2"/>
    <dgm:cxn modelId="{4E1AB25A-FF75-42C7-B924-231AC61FB85A}" type="presParOf" srcId="{255D2416-8E4D-4D8D-84FA-D44F7D3AC3B1}" destId="{226EE9B8-5661-4E92-BC51-05867D8CAFFC}" srcOrd="5" destOrd="0" presId="urn:microsoft.com/office/officeart/2005/8/layout/lProcess2"/>
    <dgm:cxn modelId="{7FBD9A94-C229-4CC3-8BEE-A76BA13B36AD}" type="presParOf" srcId="{255D2416-8E4D-4D8D-84FA-D44F7D3AC3B1}" destId="{F0F35247-EDFE-4302-9989-205E7926F585}" srcOrd="6" destOrd="0" presId="urn:microsoft.com/office/officeart/2005/8/layout/lProcess2"/>
    <dgm:cxn modelId="{485056F9-7493-41E9-8C75-66115AF3E630}" type="presParOf" srcId="{F0F35247-EDFE-4302-9989-205E7926F585}" destId="{D1A87A0E-052E-44A8-A694-07E555397CD9}" srcOrd="0" destOrd="0" presId="urn:microsoft.com/office/officeart/2005/8/layout/lProcess2"/>
    <dgm:cxn modelId="{AD073B2C-50FD-45E1-BA1E-C24918AE9109}" type="presParOf" srcId="{F0F35247-EDFE-4302-9989-205E7926F585}" destId="{E34701E3-F095-4E58-9D6A-03C0A90DEFBA}" srcOrd="1" destOrd="0" presId="urn:microsoft.com/office/officeart/2005/8/layout/lProcess2"/>
    <dgm:cxn modelId="{F3C29050-88AC-4CB4-A743-0E806B76D5DB}" type="presParOf" srcId="{F0F35247-EDFE-4302-9989-205E7926F585}" destId="{412229C5-C14D-4497-9B86-1A4109C845E4}" srcOrd="2" destOrd="0" presId="urn:microsoft.com/office/officeart/2005/8/layout/lProcess2"/>
    <dgm:cxn modelId="{E1748AB0-AA90-4BD3-BF9E-C4EF8F28211F}" type="presParOf" srcId="{412229C5-C14D-4497-9B86-1A4109C845E4}" destId="{A104FAAA-6FBA-4AFD-8C54-7A538915FA4A}" srcOrd="0" destOrd="0" presId="urn:microsoft.com/office/officeart/2005/8/layout/lProcess2"/>
    <dgm:cxn modelId="{FFDC7C49-F305-4E08-821F-8E34E90232C3}" type="presParOf" srcId="{A104FAAA-6FBA-4AFD-8C54-7A538915FA4A}" destId="{981B35C9-2797-4FBE-BE51-9444E33E494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922C00-4539-40DF-A109-FA72A51B4136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865AE900-6AEB-40BE-B203-A6E0C516DD45}">
      <dgm:prSet phldrT="[Text]"/>
      <dgm:spPr/>
      <dgm:t>
        <a:bodyPr/>
        <a:lstStyle/>
        <a:p>
          <a:r>
            <a:rPr lang="en-AU" dirty="0" smtClean="0"/>
            <a:t>#1</a:t>
          </a:r>
          <a:endParaRPr lang="en-AU" dirty="0"/>
        </a:p>
      </dgm:t>
    </dgm:pt>
    <dgm:pt modelId="{F3EB5C05-1A32-47EF-B3F5-F6B880A16816}" type="parTrans" cxnId="{DDFA1CE9-C265-460A-903C-4277A2546692}">
      <dgm:prSet/>
      <dgm:spPr/>
      <dgm:t>
        <a:bodyPr/>
        <a:lstStyle/>
        <a:p>
          <a:endParaRPr lang="en-AU"/>
        </a:p>
      </dgm:t>
    </dgm:pt>
    <dgm:pt modelId="{6B9C8A71-457D-403F-A8C5-BD819BD7D56F}" type="sibTrans" cxnId="{DDFA1CE9-C265-460A-903C-4277A2546692}">
      <dgm:prSet/>
      <dgm:spPr/>
      <dgm:t>
        <a:bodyPr/>
        <a:lstStyle/>
        <a:p>
          <a:endParaRPr lang="en-AU"/>
        </a:p>
      </dgm:t>
    </dgm:pt>
    <dgm:pt modelId="{456A5707-4AC0-4364-8404-82A0DB39887F}">
      <dgm:prSet phldrT="[Text]"/>
      <dgm:spPr/>
      <dgm:t>
        <a:bodyPr/>
        <a:lstStyle/>
        <a:p>
          <a:r>
            <a:rPr lang="en-AU" dirty="0" smtClean="0"/>
            <a:t>#2</a:t>
          </a:r>
          <a:endParaRPr lang="en-AU" dirty="0"/>
        </a:p>
      </dgm:t>
    </dgm:pt>
    <dgm:pt modelId="{59C89CCE-7977-466A-B443-80152ACC3278}" type="parTrans" cxnId="{6FE9DF1E-163F-4B8A-AE4E-53D28784028B}">
      <dgm:prSet/>
      <dgm:spPr/>
      <dgm:t>
        <a:bodyPr/>
        <a:lstStyle/>
        <a:p>
          <a:endParaRPr lang="en-AU"/>
        </a:p>
      </dgm:t>
    </dgm:pt>
    <dgm:pt modelId="{6C04554A-3A1A-49A8-A14A-7673CF6FADAA}" type="sibTrans" cxnId="{6FE9DF1E-163F-4B8A-AE4E-53D28784028B}">
      <dgm:prSet/>
      <dgm:spPr/>
      <dgm:t>
        <a:bodyPr/>
        <a:lstStyle/>
        <a:p>
          <a:endParaRPr lang="en-AU"/>
        </a:p>
      </dgm:t>
    </dgm:pt>
    <dgm:pt modelId="{40F12CBC-86D5-40B3-AA0B-45D8AB7D9D81}">
      <dgm:prSet phldrT="[Text]"/>
      <dgm:spPr/>
      <dgm:t>
        <a:bodyPr/>
        <a:lstStyle/>
        <a:p>
          <a:r>
            <a:rPr lang="en-AU" dirty="0" smtClean="0"/>
            <a:t>Great     Types</a:t>
          </a:r>
          <a:endParaRPr lang="en-AU" dirty="0"/>
        </a:p>
      </dgm:t>
    </dgm:pt>
    <dgm:pt modelId="{3F6B0246-1664-48F3-B62F-C3FB8D446675}" type="parTrans" cxnId="{88B1E28A-5E4B-4DC6-B784-05385E28F970}">
      <dgm:prSet/>
      <dgm:spPr/>
      <dgm:t>
        <a:bodyPr/>
        <a:lstStyle/>
        <a:p>
          <a:endParaRPr lang="en-AU"/>
        </a:p>
      </dgm:t>
    </dgm:pt>
    <dgm:pt modelId="{DBE995F4-7B02-45A7-90C2-E5F1B24D7089}" type="sibTrans" cxnId="{88B1E28A-5E4B-4DC6-B784-05385E28F970}">
      <dgm:prSet/>
      <dgm:spPr/>
      <dgm:t>
        <a:bodyPr/>
        <a:lstStyle/>
        <a:p>
          <a:endParaRPr lang="en-AU"/>
        </a:p>
      </dgm:t>
    </dgm:pt>
    <dgm:pt modelId="{739FD7BE-F81E-4BF4-ACC4-F0745602B8A7}">
      <dgm:prSet phldrT="[Text]"/>
      <dgm:spPr/>
      <dgm:t>
        <a:bodyPr/>
        <a:lstStyle/>
        <a:p>
          <a:r>
            <a:rPr lang="en-AU" dirty="0" smtClean="0"/>
            <a:t>Powerful Functions</a:t>
          </a:r>
          <a:endParaRPr lang="en-AU" dirty="0"/>
        </a:p>
      </dgm:t>
    </dgm:pt>
    <dgm:pt modelId="{0FABF8F6-15D4-45A1-AD4E-C4D4453CCDF9}" type="sibTrans" cxnId="{09C0EC81-A6E9-476E-A417-D444DBE4CEE0}">
      <dgm:prSet/>
      <dgm:spPr/>
      <dgm:t>
        <a:bodyPr/>
        <a:lstStyle/>
        <a:p>
          <a:endParaRPr lang="en-AU"/>
        </a:p>
      </dgm:t>
    </dgm:pt>
    <dgm:pt modelId="{A9E13B87-B0C3-4728-9DAF-3D59CBD32C4B}" type="parTrans" cxnId="{09C0EC81-A6E9-476E-A417-D444DBE4CEE0}">
      <dgm:prSet/>
      <dgm:spPr/>
      <dgm:t>
        <a:bodyPr/>
        <a:lstStyle/>
        <a:p>
          <a:endParaRPr lang="en-AU"/>
        </a:p>
      </dgm:t>
    </dgm:pt>
    <dgm:pt modelId="{1E228A15-891D-4ECF-B2F5-499FDCF480BF}">
      <dgm:prSet phldrT="[Text]"/>
      <dgm:spPr/>
      <dgm:t>
        <a:bodyPr/>
        <a:lstStyle/>
        <a:p>
          <a:r>
            <a:rPr lang="en-AU" dirty="0" smtClean="0"/>
            <a:t>#3</a:t>
          </a:r>
          <a:endParaRPr lang="en-AU" dirty="0"/>
        </a:p>
      </dgm:t>
    </dgm:pt>
    <dgm:pt modelId="{937936C3-8D0A-4972-9DCD-2A2B197AEA47}" type="parTrans" cxnId="{4B0170DF-31AD-44A4-9EC9-A026075B6FED}">
      <dgm:prSet/>
      <dgm:spPr/>
      <dgm:t>
        <a:bodyPr/>
        <a:lstStyle/>
        <a:p>
          <a:endParaRPr lang="en-AU"/>
        </a:p>
      </dgm:t>
    </dgm:pt>
    <dgm:pt modelId="{A0C37F2A-E7FE-49D1-B04F-0388BCCD192D}" type="sibTrans" cxnId="{4B0170DF-31AD-44A4-9EC9-A026075B6FED}">
      <dgm:prSet/>
      <dgm:spPr/>
      <dgm:t>
        <a:bodyPr/>
        <a:lstStyle/>
        <a:p>
          <a:endParaRPr lang="en-AU"/>
        </a:p>
      </dgm:t>
    </dgm:pt>
    <dgm:pt modelId="{5DFB4E39-56B3-4CA5-8491-5641587A5DAC}">
      <dgm:prSet phldrT="[Text]"/>
      <dgm:spPr/>
      <dgm:t>
        <a:bodyPr/>
        <a:lstStyle/>
        <a:p>
          <a:r>
            <a:rPr lang="en-AU" dirty="0" smtClean="0"/>
            <a:t>Pattern Matching</a:t>
          </a:r>
          <a:endParaRPr lang="en-AU" dirty="0"/>
        </a:p>
      </dgm:t>
    </dgm:pt>
    <dgm:pt modelId="{35DD4730-B84B-401C-B424-DFBBB984BD50}" type="parTrans" cxnId="{7F01A5DB-7732-49BB-B1DB-4D476B0DBBE5}">
      <dgm:prSet/>
      <dgm:spPr/>
      <dgm:t>
        <a:bodyPr/>
        <a:lstStyle/>
        <a:p>
          <a:endParaRPr lang="en-AU"/>
        </a:p>
      </dgm:t>
    </dgm:pt>
    <dgm:pt modelId="{067C8DC5-8F96-40C3-BDCC-F15307A07FFB}" type="sibTrans" cxnId="{7F01A5DB-7732-49BB-B1DB-4D476B0DBBE5}">
      <dgm:prSet/>
      <dgm:spPr/>
      <dgm:t>
        <a:bodyPr/>
        <a:lstStyle/>
        <a:p>
          <a:endParaRPr lang="en-AU"/>
        </a:p>
      </dgm:t>
    </dgm:pt>
    <dgm:pt modelId="{D81D0043-BB1A-4D8C-BE35-46F9365388F7}">
      <dgm:prSet phldrT="[Text]"/>
      <dgm:spPr/>
      <dgm:t>
        <a:bodyPr/>
        <a:lstStyle/>
        <a:p>
          <a:r>
            <a:rPr lang="en-AU" dirty="0" smtClean="0"/>
            <a:t>#4</a:t>
          </a:r>
          <a:endParaRPr lang="en-AU" dirty="0"/>
        </a:p>
      </dgm:t>
    </dgm:pt>
    <dgm:pt modelId="{14275742-B35D-49BC-967C-E13075BB4031}" type="parTrans" cxnId="{0D850D3B-48A6-4CC4-B1B5-31EA23A9FC1B}">
      <dgm:prSet/>
      <dgm:spPr/>
      <dgm:t>
        <a:bodyPr/>
        <a:lstStyle/>
        <a:p>
          <a:endParaRPr lang="en-AU"/>
        </a:p>
      </dgm:t>
    </dgm:pt>
    <dgm:pt modelId="{43241022-3EAE-4E27-8E60-C96C167B5CE6}" type="sibTrans" cxnId="{0D850D3B-48A6-4CC4-B1B5-31EA23A9FC1B}">
      <dgm:prSet/>
      <dgm:spPr/>
      <dgm:t>
        <a:bodyPr/>
        <a:lstStyle/>
        <a:p>
          <a:endParaRPr lang="en-AU"/>
        </a:p>
      </dgm:t>
    </dgm:pt>
    <dgm:pt modelId="{201E1BE3-7457-4FF0-B533-49A77B905CF2}">
      <dgm:prSet phldrT="[Text]"/>
      <dgm:spPr/>
      <dgm:t>
        <a:bodyPr/>
        <a:lstStyle/>
        <a:p>
          <a:r>
            <a:rPr lang="en-AU" dirty="0" smtClean="0"/>
            <a:t>Type Providers</a:t>
          </a:r>
          <a:endParaRPr lang="en-AU" dirty="0"/>
        </a:p>
      </dgm:t>
    </dgm:pt>
    <dgm:pt modelId="{7AA53074-953F-430A-B9CF-239CD0F735C7}" type="parTrans" cxnId="{9A2AF39A-3F23-4FD2-AE58-9650F6D0E848}">
      <dgm:prSet/>
      <dgm:spPr/>
      <dgm:t>
        <a:bodyPr/>
        <a:lstStyle/>
        <a:p>
          <a:endParaRPr lang="en-AU"/>
        </a:p>
      </dgm:t>
    </dgm:pt>
    <dgm:pt modelId="{9E83E4B9-B6AE-490E-BEB6-5C2661AD1EF2}" type="sibTrans" cxnId="{9A2AF39A-3F23-4FD2-AE58-9650F6D0E848}">
      <dgm:prSet/>
      <dgm:spPr/>
      <dgm:t>
        <a:bodyPr/>
        <a:lstStyle/>
        <a:p>
          <a:endParaRPr lang="en-AU"/>
        </a:p>
      </dgm:t>
    </dgm:pt>
    <dgm:pt modelId="{62AB5BDD-6BFF-4897-90F0-8D65A0447574}">
      <dgm:prSet phldrT="[Text]"/>
      <dgm:spPr/>
      <dgm:t>
        <a:bodyPr/>
        <a:lstStyle/>
        <a:p>
          <a:r>
            <a:rPr lang="en-AU" dirty="0" smtClean="0"/>
            <a:t>#5</a:t>
          </a:r>
          <a:endParaRPr lang="en-AU" dirty="0"/>
        </a:p>
      </dgm:t>
    </dgm:pt>
    <dgm:pt modelId="{D4566AF1-99E5-4DB7-8197-FFB47CC87BB0}" type="parTrans" cxnId="{6DA65393-5B4E-4D20-8110-513EEC38C502}">
      <dgm:prSet/>
      <dgm:spPr/>
      <dgm:t>
        <a:bodyPr/>
        <a:lstStyle/>
        <a:p>
          <a:endParaRPr lang="en-AU"/>
        </a:p>
      </dgm:t>
    </dgm:pt>
    <dgm:pt modelId="{B9D9237A-3902-41C8-9040-C34E1B07838E}" type="sibTrans" cxnId="{6DA65393-5B4E-4D20-8110-513EEC38C502}">
      <dgm:prSet/>
      <dgm:spPr/>
      <dgm:t>
        <a:bodyPr/>
        <a:lstStyle/>
        <a:p>
          <a:endParaRPr lang="en-AU"/>
        </a:p>
      </dgm:t>
    </dgm:pt>
    <dgm:pt modelId="{CE68FC12-F51F-4D09-A403-4F5EEFD915D9}">
      <dgm:prSet phldrT="[Text]"/>
      <dgm:spPr/>
      <dgm:t>
        <a:bodyPr/>
        <a:lstStyle/>
        <a:p>
          <a:r>
            <a:rPr lang="en-AU" dirty="0" smtClean="0"/>
            <a:t>Computation Expressions</a:t>
          </a:r>
          <a:endParaRPr lang="en-AU" dirty="0"/>
        </a:p>
      </dgm:t>
    </dgm:pt>
    <dgm:pt modelId="{71484CEA-8B60-4275-BA94-BA0D95F71297}" type="parTrans" cxnId="{60D297F1-CC88-48B6-83E6-6F2A6F55CCEC}">
      <dgm:prSet/>
      <dgm:spPr/>
      <dgm:t>
        <a:bodyPr/>
        <a:lstStyle/>
        <a:p>
          <a:endParaRPr lang="en-AU"/>
        </a:p>
      </dgm:t>
    </dgm:pt>
    <dgm:pt modelId="{FA2827BB-62A5-4ABA-ABAA-D1DB5D3DC2A3}" type="sibTrans" cxnId="{60D297F1-CC88-48B6-83E6-6F2A6F55CCEC}">
      <dgm:prSet/>
      <dgm:spPr/>
      <dgm:t>
        <a:bodyPr/>
        <a:lstStyle/>
        <a:p>
          <a:endParaRPr lang="en-AU"/>
        </a:p>
      </dgm:t>
    </dgm:pt>
    <dgm:pt modelId="{255D2416-8E4D-4D8D-84FA-D44F7D3AC3B1}" type="pres">
      <dgm:prSet presAssocID="{63922C00-4539-40DF-A109-FA72A51B413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28EF3FD2-673D-48E9-960A-7607D4CEA408}" type="pres">
      <dgm:prSet presAssocID="{865AE900-6AEB-40BE-B203-A6E0C516DD45}" presName="compNode" presStyleCnt="0"/>
      <dgm:spPr/>
      <dgm:t>
        <a:bodyPr/>
        <a:lstStyle/>
        <a:p>
          <a:endParaRPr lang="en-AU"/>
        </a:p>
      </dgm:t>
    </dgm:pt>
    <dgm:pt modelId="{3ABAD4F9-BEFC-4BFB-B2C2-4EB367B64A0F}" type="pres">
      <dgm:prSet presAssocID="{865AE900-6AEB-40BE-B203-A6E0C516DD45}" presName="aNode" presStyleLbl="bgShp" presStyleIdx="0" presStyleCnt="5" custLinFactNeighborX="544" custLinFactNeighborY="20588"/>
      <dgm:spPr/>
      <dgm:t>
        <a:bodyPr/>
        <a:lstStyle/>
        <a:p>
          <a:endParaRPr lang="en-AU"/>
        </a:p>
      </dgm:t>
    </dgm:pt>
    <dgm:pt modelId="{5E80F2B2-9EE3-4CA9-8880-549614288FF7}" type="pres">
      <dgm:prSet presAssocID="{865AE900-6AEB-40BE-B203-A6E0C516DD45}" presName="textNode" presStyleLbl="bgShp" presStyleIdx="0" presStyleCnt="5"/>
      <dgm:spPr/>
      <dgm:t>
        <a:bodyPr/>
        <a:lstStyle/>
        <a:p>
          <a:endParaRPr lang="en-AU"/>
        </a:p>
      </dgm:t>
    </dgm:pt>
    <dgm:pt modelId="{023F2FA1-437B-470B-8FF9-022FA02D8EE1}" type="pres">
      <dgm:prSet presAssocID="{865AE900-6AEB-40BE-B203-A6E0C516DD45}" presName="compChildNode" presStyleCnt="0"/>
      <dgm:spPr/>
      <dgm:t>
        <a:bodyPr/>
        <a:lstStyle/>
        <a:p>
          <a:endParaRPr lang="en-AU"/>
        </a:p>
      </dgm:t>
    </dgm:pt>
    <dgm:pt modelId="{51CF64CB-0706-4592-B0F8-6FAD7EA01334}" type="pres">
      <dgm:prSet presAssocID="{865AE900-6AEB-40BE-B203-A6E0C516DD45}" presName="theInnerList" presStyleCnt="0"/>
      <dgm:spPr/>
      <dgm:t>
        <a:bodyPr/>
        <a:lstStyle/>
        <a:p>
          <a:endParaRPr lang="en-AU"/>
        </a:p>
      </dgm:t>
    </dgm:pt>
    <dgm:pt modelId="{7F4B3ABB-46E5-417D-8415-272BB88C95D9}" type="pres">
      <dgm:prSet presAssocID="{739FD7BE-F81E-4BF4-ACC4-F0745602B8A7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9009E36-1FD1-4D52-B2F2-7B1A3B8931A2}" type="pres">
      <dgm:prSet presAssocID="{865AE900-6AEB-40BE-B203-A6E0C516DD45}" presName="aSpace" presStyleCnt="0"/>
      <dgm:spPr/>
      <dgm:t>
        <a:bodyPr/>
        <a:lstStyle/>
        <a:p>
          <a:endParaRPr lang="en-AU"/>
        </a:p>
      </dgm:t>
    </dgm:pt>
    <dgm:pt modelId="{D024CDB3-2398-4ACA-BF82-1EE668704C28}" type="pres">
      <dgm:prSet presAssocID="{456A5707-4AC0-4364-8404-82A0DB39887F}" presName="compNode" presStyleCnt="0"/>
      <dgm:spPr/>
      <dgm:t>
        <a:bodyPr/>
        <a:lstStyle/>
        <a:p>
          <a:endParaRPr lang="en-AU"/>
        </a:p>
      </dgm:t>
    </dgm:pt>
    <dgm:pt modelId="{B4A5B975-C009-4ED4-BFF3-44C802A75E13}" type="pres">
      <dgm:prSet presAssocID="{456A5707-4AC0-4364-8404-82A0DB39887F}" presName="aNode" presStyleLbl="bgShp" presStyleIdx="1" presStyleCnt="5"/>
      <dgm:spPr/>
      <dgm:t>
        <a:bodyPr/>
        <a:lstStyle/>
        <a:p>
          <a:endParaRPr lang="en-AU"/>
        </a:p>
      </dgm:t>
    </dgm:pt>
    <dgm:pt modelId="{8F5210D7-DF4B-4FA0-A894-E7653A7F325E}" type="pres">
      <dgm:prSet presAssocID="{456A5707-4AC0-4364-8404-82A0DB39887F}" presName="textNode" presStyleLbl="bgShp" presStyleIdx="1" presStyleCnt="5"/>
      <dgm:spPr/>
      <dgm:t>
        <a:bodyPr/>
        <a:lstStyle/>
        <a:p>
          <a:endParaRPr lang="en-AU"/>
        </a:p>
      </dgm:t>
    </dgm:pt>
    <dgm:pt modelId="{7DBA2FBF-8D53-4355-907C-436C9A885498}" type="pres">
      <dgm:prSet presAssocID="{456A5707-4AC0-4364-8404-82A0DB39887F}" presName="compChildNode" presStyleCnt="0"/>
      <dgm:spPr/>
      <dgm:t>
        <a:bodyPr/>
        <a:lstStyle/>
        <a:p>
          <a:endParaRPr lang="en-AU"/>
        </a:p>
      </dgm:t>
    </dgm:pt>
    <dgm:pt modelId="{988582EE-6E25-477D-8374-DC43836967F3}" type="pres">
      <dgm:prSet presAssocID="{456A5707-4AC0-4364-8404-82A0DB39887F}" presName="theInnerList" presStyleCnt="0"/>
      <dgm:spPr/>
      <dgm:t>
        <a:bodyPr/>
        <a:lstStyle/>
        <a:p>
          <a:endParaRPr lang="en-AU"/>
        </a:p>
      </dgm:t>
    </dgm:pt>
    <dgm:pt modelId="{857D4042-0A7A-4DAE-AB4B-BC71254FAFFA}" type="pres">
      <dgm:prSet presAssocID="{40F12CBC-86D5-40B3-AA0B-45D8AB7D9D8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2276645-8BF7-4BFA-8B84-788F695C7EBD}" type="pres">
      <dgm:prSet presAssocID="{456A5707-4AC0-4364-8404-82A0DB39887F}" presName="aSpace" presStyleCnt="0"/>
      <dgm:spPr/>
      <dgm:t>
        <a:bodyPr/>
        <a:lstStyle/>
        <a:p>
          <a:endParaRPr lang="en-AU"/>
        </a:p>
      </dgm:t>
    </dgm:pt>
    <dgm:pt modelId="{D7BAA467-0446-441A-ABFD-839CF55A6641}" type="pres">
      <dgm:prSet presAssocID="{1E228A15-891D-4ECF-B2F5-499FDCF480BF}" presName="compNode" presStyleCnt="0"/>
      <dgm:spPr/>
      <dgm:t>
        <a:bodyPr/>
        <a:lstStyle/>
        <a:p>
          <a:endParaRPr lang="en-AU"/>
        </a:p>
      </dgm:t>
    </dgm:pt>
    <dgm:pt modelId="{2311CD91-8EE7-40E0-B635-D229FBD2B95D}" type="pres">
      <dgm:prSet presAssocID="{1E228A15-891D-4ECF-B2F5-499FDCF480BF}" presName="aNode" presStyleLbl="bgShp" presStyleIdx="2" presStyleCnt="5"/>
      <dgm:spPr/>
      <dgm:t>
        <a:bodyPr/>
        <a:lstStyle/>
        <a:p>
          <a:endParaRPr lang="en-AU"/>
        </a:p>
      </dgm:t>
    </dgm:pt>
    <dgm:pt modelId="{E19F61F7-F0E6-4987-9A1F-B5B63767A613}" type="pres">
      <dgm:prSet presAssocID="{1E228A15-891D-4ECF-B2F5-499FDCF480BF}" presName="textNode" presStyleLbl="bgShp" presStyleIdx="2" presStyleCnt="5"/>
      <dgm:spPr/>
      <dgm:t>
        <a:bodyPr/>
        <a:lstStyle/>
        <a:p>
          <a:endParaRPr lang="en-AU"/>
        </a:p>
      </dgm:t>
    </dgm:pt>
    <dgm:pt modelId="{8C911D07-BB7C-4D19-8DF1-E8680BC41FB6}" type="pres">
      <dgm:prSet presAssocID="{1E228A15-891D-4ECF-B2F5-499FDCF480BF}" presName="compChildNode" presStyleCnt="0"/>
      <dgm:spPr/>
      <dgm:t>
        <a:bodyPr/>
        <a:lstStyle/>
        <a:p>
          <a:endParaRPr lang="en-AU"/>
        </a:p>
      </dgm:t>
    </dgm:pt>
    <dgm:pt modelId="{A970CB8C-35E3-4B1C-9F4F-72EA843F82CB}" type="pres">
      <dgm:prSet presAssocID="{1E228A15-891D-4ECF-B2F5-499FDCF480BF}" presName="theInnerList" presStyleCnt="0"/>
      <dgm:spPr/>
      <dgm:t>
        <a:bodyPr/>
        <a:lstStyle/>
        <a:p>
          <a:endParaRPr lang="en-AU"/>
        </a:p>
      </dgm:t>
    </dgm:pt>
    <dgm:pt modelId="{34EF0608-AB90-42B4-84B9-76AFA134E780}" type="pres">
      <dgm:prSet presAssocID="{5DFB4E39-56B3-4CA5-8491-5641587A5DAC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26EE9B8-5661-4E92-BC51-05867D8CAFFC}" type="pres">
      <dgm:prSet presAssocID="{1E228A15-891D-4ECF-B2F5-499FDCF480BF}" presName="aSpace" presStyleCnt="0"/>
      <dgm:spPr/>
      <dgm:t>
        <a:bodyPr/>
        <a:lstStyle/>
        <a:p>
          <a:endParaRPr lang="en-AU"/>
        </a:p>
      </dgm:t>
    </dgm:pt>
    <dgm:pt modelId="{F0F35247-EDFE-4302-9989-205E7926F585}" type="pres">
      <dgm:prSet presAssocID="{D81D0043-BB1A-4D8C-BE35-46F9365388F7}" presName="compNode" presStyleCnt="0"/>
      <dgm:spPr/>
      <dgm:t>
        <a:bodyPr/>
        <a:lstStyle/>
        <a:p>
          <a:endParaRPr lang="en-AU"/>
        </a:p>
      </dgm:t>
    </dgm:pt>
    <dgm:pt modelId="{D1A87A0E-052E-44A8-A694-07E555397CD9}" type="pres">
      <dgm:prSet presAssocID="{D81D0043-BB1A-4D8C-BE35-46F9365388F7}" presName="aNode" presStyleLbl="bgShp" presStyleIdx="3" presStyleCnt="5"/>
      <dgm:spPr/>
      <dgm:t>
        <a:bodyPr/>
        <a:lstStyle/>
        <a:p>
          <a:endParaRPr lang="en-AU"/>
        </a:p>
      </dgm:t>
    </dgm:pt>
    <dgm:pt modelId="{E34701E3-F095-4E58-9D6A-03C0A90DEFBA}" type="pres">
      <dgm:prSet presAssocID="{D81D0043-BB1A-4D8C-BE35-46F9365388F7}" presName="textNode" presStyleLbl="bgShp" presStyleIdx="3" presStyleCnt="5"/>
      <dgm:spPr/>
      <dgm:t>
        <a:bodyPr/>
        <a:lstStyle/>
        <a:p>
          <a:endParaRPr lang="en-AU"/>
        </a:p>
      </dgm:t>
    </dgm:pt>
    <dgm:pt modelId="{412229C5-C14D-4497-9B86-1A4109C845E4}" type="pres">
      <dgm:prSet presAssocID="{D81D0043-BB1A-4D8C-BE35-46F9365388F7}" presName="compChildNode" presStyleCnt="0"/>
      <dgm:spPr/>
      <dgm:t>
        <a:bodyPr/>
        <a:lstStyle/>
        <a:p>
          <a:endParaRPr lang="en-AU"/>
        </a:p>
      </dgm:t>
    </dgm:pt>
    <dgm:pt modelId="{A104FAAA-6FBA-4AFD-8C54-7A538915FA4A}" type="pres">
      <dgm:prSet presAssocID="{D81D0043-BB1A-4D8C-BE35-46F9365388F7}" presName="theInnerList" presStyleCnt="0"/>
      <dgm:spPr/>
      <dgm:t>
        <a:bodyPr/>
        <a:lstStyle/>
        <a:p>
          <a:endParaRPr lang="en-AU"/>
        </a:p>
      </dgm:t>
    </dgm:pt>
    <dgm:pt modelId="{981B35C9-2797-4FBE-BE51-9444E33E494B}" type="pres">
      <dgm:prSet presAssocID="{201E1BE3-7457-4FF0-B533-49A77B905CF2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8D6730E-FE1B-48A7-9F7F-F34658A09AFC}" type="pres">
      <dgm:prSet presAssocID="{D81D0043-BB1A-4D8C-BE35-46F9365388F7}" presName="aSpace" presStyleCnt="0"/>
      <dgm:spPr/>
      <dgm:t>
        <a:bodyPr/>
        <a:lstStyle/>
        <a:p>
          <a:endParaRPr lang="en-AU"/>
        </a:p>
      </dgm:t>
    </dgm:pt>
    <dgm:pt modelId="{198D847C-C57E-4652-85CE-0DF20E83E6C9}" type="pres">
      <dgm:prSet presAssocID="{62AB5BDD-6BFF-4897-90F0-8D65A0447574}" presName="compNode" presStyleCnt="0"/>
      <dgm:spPr/>
      <dgm:t>
        <a:bodyPr/>
        <a:lstStyle/>
        <a:p>
          <a:endParaRPr lang="en-AU"/>
        </a:p>
      </dgm:t>
    </dgm:pt>
    <dgm:pt modelId="{01523D71-2EDB-4952-8872-455E86E6D04B}" type="pres">
      <dgm:prSet presAssocID="{62AB5BDD-6BFF-4897-90F0-8D65A0447574}" presName="aNode" presStyleLbl="bgShp" presStyleIdx="4" presStyleCnt="5"/>
      <dgm:spPr/>
      <dgm:t>
        <a:bodyPr/>
        <a:lstStyle/>
        <a:p>
          <a:endParaRPr lang="en-AU"/>
        </a:p>
      </dgm:t>
    </dgm:pt>
    <dgm:pt modelId="{900D5BEC-FA14-42B3-8DF7-9B7D1D1B719B}" type="pres">
      <dgm:prSet presAssocID="{62AB5BDD-6BFF-4897-90F0-8D65A0447574}" presName="textNode" presStyleLbl="bgShp" presStyleIdx="4" presStyleCnt="5"/>
      <dgm:spPr/>
      <dgm:t>
        <a:bodyPr/>
        <a:lstStyle/>
        <a:p>
          <a:endParaRPr lang="en-AU"/>
        </a:p>
      </dgm:t>
    </dgm:pt>
    <dgm:pt modelId="{4A602291-96FA-4E68-8FF3-968D0A0E5300}" type="pres">
      <dgm:prSet presAssocID="{62AB5BDD-6BFF-4897-90F0-8D65A0447574}" presName="compChildNode" presStyleCnt="0"/>
      <dgm:spPr/>
      <dgm:t>
        <a:bodyPr/>
        <a:lstStyle/>
        <a:p>
          <a:endParaRPr lang="en-AU"/>
        </a:p>
      </dgm:t>
    </dgm:pt>
    <dgm:pt modelId="{2AB98F35-8D31-4173-AB58-A8B028B66D62}" type="pres">
      <dgm:prSet presAssocID="{62AB5BDD-6BFF-4897-90F0-8D65A0447574}" presName="theInnerList" presStyleCnt="0"/>
      <dgm:spPr/>
      <dgm:t>
        <a:bodyPr/>
        <a:lstStyle/>
        <a:p>
          <a:endParaRPr lang="en-AU"/>
        </a:p>
      </dgm:t>
    </dgm:pt>
    <dgm:pt modelId="{7A63318B-6DC4-437E-A851-2C3F1E487DCB}" type="pres">
      <dgm:prSet presAssocID="{CE68FC12-F51F-4D09-A403-4F5EEFD915D9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6FE9DF1E-163F-4B8A-AE4E-53D28784028B}" srcId="{63922C00-4539-40DF-A109-FA72A51B4136}" destId="{456A5707-4AC0-4364-8404-82A0DB39887F}" srcOrd="1" destOrd="0" parTransId="{59C89CCE-7977-466A-B443-80152ACC3278}" sibTransId="{6C04554A-3A1A-49A8-A14A-7673CF6FADAA}"/>
    <dgm:cxn modelId="{EAED9E9A-A35E-4EEC-83D6-688FD4A93330}" type="presOf" srcId="{62AB5BDD-6BFF-4897-90F0-8D65A0447574}" destId="{900D5BEC-FA14-42B3-8DF7-9B7D1D1B719B}" srcOrd="1" destOrd="0" presId="urn:microsoft.com/office/officeart/2005/8/layout/lProcess2"/>
    <dgm:cxn modelId="{312A0E39-E1B4-4793-94A0-125393D232BC}" type="presOf" srcId="{D81D0043-BB1A-4D8C-BE35-46F9365388F7}" destId="{E34701E3-F095-4E58-9D6A-03C0A90DEFBA}" srcOrd="1" destOrd="0" presId="urn:microsoft.com/office/officeart/2005/8/layout/lProcess2"/>
    <dgm:cxn modelId="{4C6BA49A-A370-4FC1-9930-818F9A355A5C}" type="presOf" srcId="{456A5707-4AC0-4364-8404-82A0DB39887F}" destId="{B4A5B975-C009-4ED4-BFF3-44C802A75E13}" srcOrd="0" destOrd="0" presId="urn:microsoft.com/office/officeart/2005/8/layout/lProcess2"/>
    <dgm:cxn modelId="{9113D1A1-522F-4E83-A433-699D86E1B588}" type="presOf" srcId="{865AE900-6AEB-40BE-B203-A6E0C516DD45}" destId="{5E80F2B2-9EE3-4CA9-8880-549614288FF7}" srcOrd="1" destOrd="0" presId="urn:microsoft.com/office/officeart/2005/8/layout/lProcess2"/>
    <dgm:cxn modelId="{60D297F1-CC88-48B6-83E6-6F2A6F55CCEC}" srcId="{62AB5BDD-6BFF-4897-90F0-8D65A0447574}" destId="{CE68FC12-F51F-4D09-A403-4F5EEFD915D9}" srcOrd="0" destOrd="0" parTransId="{71484CEA-8B60-4275-BA94-BA0D95F71297}" sibTransId="{FA2827BB-62A5-4ABA-ABAA-D1DB5D3DC2A3}"/>
    <dgm:cxn modelId="{987BE625-56BD-4B3A-AB96-0E446D236FB2}" type="presOf" srcId="{63922C00-4539-40DF-A109-FA72A51B4136}" destId="{255D2416-8E4D-4D8D-84FA-D44F7D3AC3B1}" srcOrd="0" destOrd="0" presId="urn:microsoft.com/office/officeart/2005/8/layout/lProcess2"/>
    <dgm:cxn modelId="{09C0EC81-A6E9-476E-A417-D444DBE4CEE0}" srcId="{865AE900-6AEB-40BE-B203-A6E0C516DD45}" destId="{739FD7BE-F81E-4BF4-ACC4-F0745602B8A7}" srcOrd="0" destOrd="0" parTransId="{A9E13B87-B0C3-4728-9DAF-3D59CBD32C4B}" sibTransId="{0FABF8F6-15D4-45A1-AD4E-C4D4453CCDF9}"/>
    <dgm:cxn modelId="{98939A2B-7607-4BD6-B050-A85911AC15BC}" type="presOf" srcId="{739FD7BE-F81E-4BF4-ACC4-F0745602B8A7}" destId="{7F4B3ABB-46E5-417D-8415-272BB88C95D9}" srcOrd="0" destOrd="0" presId="urn:microsoft.com/office/officeart/2005/8/layout/lProcess2"/>
    <dgm:cxn modelId="{0B8D9B67-0AEA-4DCE-AC6C-EA26169AA136}" type="presOf" srcId="{5DFB4E39-56B3-4CA5-8491-5641587A5DAC}" destId="{34EF0608-AB90-42B4-84B9-76AFA134E780}" srcOrd="0" destOrd="0" presId="urn:microsoft.com/office/officeart/2005/8/layout/lProcess2"/>
    <dgm:cxn modelId="{0DEBE73B-DF41-4D43-94F1-C86003DC1ECE}" type="presOf" srcId="{1E228A15-891D-4ECF-B2F5-499FDCF480BF}" destId="{E19F61F7-F0E6-4987-9A1F-B5B63767A613}" srcOrd="1" destOrd="0" presId="urn:microsoft.com/office/officeart/2005/8/layout/lProcess2"/>
    <dgm:cxn modelId="{4B0170DF-31AD-44A4-9EC9-A026075B6FED}" srcId="{63922C00-4539-40DF-A109-FA72A51B4136}" destId="{1E228A15-891D-4ECF-B2F5-499FDCF480BF}" srcOrd="2" destOrd="0" parTransId="{937936C3-8D0A-4972-9DCD-2A2B197AEA47}" sibTransId="{A0C37F2A-E7FE-49D1-B04F-0388BCCD192D}"/>
    <dgm:cxn modelId="{DDFA1CE9-C265-460A-903C-4277A2546692}" srcId="{63922C00-4539-40DF-A109-FA72A51B4136}" destId="{865AE900-6AEB-40BE-B203-A6E0C516DD45}" srcOrd="0" destOrd="0" parTransId="{F3EB5C05-1A32-47EF-B3F5-F6B880A16816}" sibTransId="{6B9C8A71-457D-403F-A8C5-BD819BD7D56F}"/>
    <dgm:cxn modelId="{6DA65393-5B4E-4D20-8110-513EEC38C502}" srcId="{63922C00-4539-40DF-A109-FA72A51B4136}" destId="{62AB5BDD-6BFF-4897-90F0-8D65A0447574}" srcOrd="4" destOrd="0" parTransId="{D4566AF1-99E5-4DB7-8197-FFB47CC87BB0}" sibTransId="{B9D9237A-3902-41C8-9040-C34E1B07838E}"/>
    <dgm:cxn modelId="{88B1E28A-5E4B-4DC6-B784-05385E28F970}" srcId="{456A5707-4AC0-4364-8404-82A0DB39887F}" destId="{40F12CBC-86D5-40B3-AA0B-45D8AB7D9D81}" srcOrd="0" destOrd="0" parTransId="{3F6B0246-1664-48F3-B62F-C3FB8D446675}" sibTransId="{DBE995F4-7B02-45A7-90C2-E5F1B24D7089}"/>
    <dgm:cxn modelId="{C2A10322-B36C-422D-B090-D0604A251C8D}" type="presOf" srcId="{865AE900-6AEB-40BE-B203-A6E0C516DD45}" destId="{3ABAD4F9-BEFC-4BFB-B2C2-4EB367B64A0F}" srcOrd="0" destOrd="0" presId="urn:microsoft.com/office/officeart/2005/8/layout/lProcess2"/>
    <dgm:cxn modelId="{0E649D3B-83EB-4A28-84D8-20CB4D13FFEF}" type="presOf" srcId="{62AB5BDD-6BFF-4897-90F0-8D65A0447574}" destId="{01523D71-2EDB-4952-8872-455E86E6D04B}" srcOrd="0" destOrd="0" presId="urn:microsoft.com/office/officeart/2005/8/layout/lProcess2"/>
    <dgm:cxn modelId="{8C42B113-1DE4-4771-8580-94C643A4BBFC}" type="presOf" srcId="{40F12CBC-86D5-40B3-AA0B-45D8AB7D9D81}" destId="{857D4042-0A7A-4DAE-AB4B-BC71254FAFFA}" srcOrd="0" destOrd="0" presId="urn:microsoft.com/office/officeart/2005/8/layout/lProcess2"/>
    <dgm:cxn modelId="{14278F49-AE0F-4A75-ABD0-42F7AD43C8CA}" type="presOf" srcId="{CE68FC12-F51F-4D09-A403-4F5EEFD915D9}" destId="{7A63318B-6DC4-437E-A851-2C3F1E487DCB}" srcOrd="0" destOrd="0" presId="urn:microsoft.com/office/officeart/2005/8/layout/lProcess2"/>
    <dgm:cxn modelId="{41D8787B-EE8F-49C4-BAB0-46ED71671A98}" type="presOf" srcId="{1E228A15-891D-4ECF-B2F5-499FDCF480BF}" destId="{2311CD91-8EE7-40E0-B635-D229FBD2B95D}" srcOrd="0" destOrd="0" presId="urn:microsoft.com/office/officeart/2005/8/layout/lProcess2"/>
    <dgm:cxn modelId="{7F01A5DB-7732-49BB-B1DB-4D476B0DBBE5}" srcId="{1E228A15-891D-4ECF-B2F5-499FDCF480BF}" destId="{5DFB4E39-56B3-4CA5-8491-5641587A5DAC}" srcOrd="0" destOrd="0" parTransId="{35DD4730-B84B-401C-B424-DFBBB984BD50}" sibTransId="{067C8DC5-8F96-40C3-BDCC-F15307A07FFB}"/>
    <dgm:cxn modelId="{5ED4AADE-91B8-4C50-8D2B-483835FC0776}" type="presOf" srcId="{456A5707-4AC0-4364-8404-82A0DB39887F}" destId="{8F5210D7-DF4B-4FA0-A894-E7653A7F325E}" srcOrd="1" destOrd="0" presId="urn:microsoft.com/office/officeart/2005/8/layout/lProcess2"/>
    <dgm:cxn modelId="{02810229-E9EA-4AD1-B1CC-1C12362C5EB5}" type="presOf" srcId="{201E1BE3-7457-4FF0-B533-49A77B905CF2}" destId="{981B35C9-2797-4FBE-BE51-9444E33E494B}" srcOrd="0" destOrd="0" presId="urn:microsoft.com/office/officeart/2005/8/layout/lProcess2"/>
    <dgm:cxn modelId="{9A2AF39A-3F23-4FD2-AE58-9650F6D0E848}" srcId="{D81D0043-BB1A-4D8C-BE35-46F9365388F7}" destId="{201E1BE3-7457-4FF0-B533-49A77B905CF2}" srcOrd="0" destOrd="0" parTransId="{7AA53074-953F-430A-B9CF-239CD0F735C7}" sibTransId="{9E83E4B9-B6AE-490E-BEB6-5C2661AD1EF2}"/>
    <dgm:cxn modelId="{5F3D2AEB-2F52-412C-813F-9DE8F2CAF038}" type="presOf" srcId="{D81D0043-BB1A-4D8C-BE35-46F9365388F7}" destId="{D1A87A0E-052E-44A8-A694-07E555397CD9}" srcOrd="0" destOrd="0" presId="urn:microsoft.com/office/officeart/2005/8/layout/lProcess2"/>
    <dgm:cxn modelId="{0D850D3B-48A6-4CC4-B1B5-31EA23A9FC1B}" srcId="{63922C00-4539-40DF-A109-FA72A51B4136}" destId="{D81D0043-BB1A-4D8C-BE35-46F9365388F7}" srcOrd="3" destOrd="0" parTransId="{14275742-B35D-49BC-967C-E13075BB4031}" sibTransId="{43241022-3EAE-4E27-8E60-C96C167B5CE6}"/>
    <dgm:cxn modelId="{1B472886-306F-4F3D-A81F-DB8BF530DF6D}" type="presParOf" srcId="{255D2416-8E4D-4D8D-84FA-D44F7D3AC3B1}" destId="{28EF3FD2-673D-48E9-960A-7607D4CEA408}" srcOrd="0" destOrd="0" presId="urn:microsoft.com/office/officeart/2005/8/layout/lProcess2"/>
    <dgm:cxn modelId="{9BCE7D9D-9ABC-491D-9D6F-C23018FB3559}" type="presParOf" srcId="{28EF3FD2-673D-48E9-960A-7607D4CEA408}" destId="{3ABAD4F9-BEFC-4BFB-B2C2-4EB367B64A0F}" srcOrd="0" destOrd="0" presId="urn:microsoft.com/office/officeart/2005/8/layout/lProcess2"/>
    <dgm:cxn modelId="{7572A626-BB5B-44B1-AD3E-744DE5097ADB}" type="presParOf" srcId="{28EF3FD2-673D-48E9-960A-7607D4CEA408}" destId="{5E80F2B2-9EE3-4CA9-8880-549614288FF7}" srcOrd="1" destOrd="0" presId="urn:microsoft.com/office/officeart/2005/8/layout/lProcess2"/>
    <dgm:cxn modelId="{C7CEC6F9-4EB2-4EEA-A6A4-C0486FEAD84E}" type="presParOf" srcId="{28EF3FD2-673D-48E9-960A-7607D4CEA408}" destId="{023F2FA1-437B-470B-8FF9-022FA02D8EE1}" srcOrd="2" destOrd="0" presId="urn:microsoft.com/office/officeart/2005/8/layout/lProcess2"/>
    <dgm:cxn modelId="{C47F50BE-5208-4AA1-A36E-90E32F78C724}" type="presParOf" srcId="{023F2FA1-437B-470B-8FF9-022FA02D8EE1}" destId="{51CF64CB-0706-4592-B0F8-6FAD7EA01334}" srcOrd="0" destOrd="0" presId="urn:microsoft.com/office/officeart/2005/8/layout/lProcess2"/>
    <dgm:cxn modelId="{3E3D56E2-366D-44C9-A541-49CD4034A5C1}" type="presParOf" srcId="{51CF64CB-0706-4592-B0F8-6FAD7EA01334}" destId="{7F4B3ABB-46E5-417D-8415-272BB88C95D9}" srcOrd="0" destOrd="0" presId="urn:microsoft.com/office/officeart/2005/8/layout/lProcess2"/>
    <dgm:cxn modelId="{CB57DA2D-0357-4D25-9005-5927F07CA09E}" type="presParOf" srcId="{255D2416-8E4D-4D8D-84FA-D44F7D3AC3B1}" destId="{59009E36-1FD1-4D52-B2F2-7B1A3B8931A2}" srcOrd="1" destOrd="0" presId="urn:microsoft.com/office/officeart/2005/8/layout/lProcess2"/>
    <dgm:cxn modelId="{A455540B-5ACA-4AA6-AAD6-BFBF45843BF8}" type="presParOf" srcId="{255D2416-8E4D-4D8D-84FA-D44F7D3AC3B1}" destId="{D024CDB3-2398-4ACA-BF82-1EE668704C28}" srcOrd="2" destOrd="0" presId="urn:microsoft.com/office/officeart/2005/8/layout/lProcess2"/>
    <dgm:cxn modelId="{ECAC2FB1-CCA2-44FE-A8B2-5F3F16980547}" type="presParOf" srcId="{D024CDB3-2398-4ACA-BF82-1EE668704C28}" destId="{B4A5B975-C009-4ED4-BFF3-44C802A75E13}" srcOrd="0" destOrd="0" presId="urn:microsoft.com/office/officeart/2005/8/layout/lProcess2"/>
    <dgm:cxn modelId="{02CC8C6C-4D5D-4936-B8C2-108458B75EC7}" type="presParOf" srcId="{D024CDB3-2398-4ACA-BF82-1EE668704C28}" destId="{8F5210D7-DF4B-4FA0-A894-E7653A7F325E}" srcOrd="1" destOrd="0" presId="urn:microsoft.com/office/officeart/2005/8/layout/lProcess2"/>
    <dgm:cxn modelId="{A43B6E67-E673-4184-BC7C-676BC3FF0629}" type="presParOf" srcId="{D024CDB3-2398-4ACA-BF82-1EE668704C28}" destId="{7DBA2FBF-8D53-4355-907C-436C9A885498}" srcOrd="2" destOrd="0" presId="urn:microsoft.com/office/officeart/2005/8/layout/lProcess2"/>
    <dgm:cxn modelId="{5D972231-396A-4A4B-95D3-26F0D52BFC04}" type="presParOf" srcId="{7DBA2FBF-8D53-4355-907C-436C9A885498}" destId="{988582EE-6E25-477D-8374-DC43836967F3}" srcOrd="0" destOrd="0" presId="urn:microsoft.com/office/officeart/2005/8/layout/lProcess2"/>
    <dgm:cxn modelId="{CC40018A-BE6A-4A79-850C-85C432F07CB1}" type="presParOf" srcId="{988582EE-6E25-477D-8374-DC43836967F3}" destId="{857D4042-0A7A-4DAE-AB4B-BC71254FAFFA}" srcOrd="0" destOrd="0" presId="urn:microsoft.com/office/officeart/2005/8/layout/lProcess2"/>
    <dgm:cxn modelId="{2A29EDC6-4462-4E8D-A996-C6EA9AE7FAF0}" type="presParOf" srcId="{255D2416-8E4D-4D8D-84FA-D44F7D3AC3B1}" destId="{32276645-8BF7-4BFA-8B84-788F695C7EBD}" srcOrd="3" destOrd="0" presId="urn:microsoft.com/office/officeart/2005/8/layout/lProcess2"/>
    <dgm:cxn modelId="{CC96BA1D-E679-4560-863E-6668BF0CE4AA}" type="presParOf" srcId="{255D2416-8E4D-4D8D-84FA-D44F7D3AC3B1}" destId="{D7BAA467-0446-441A-ABFD-839CF55A6641}" srcOrd="4" destOrd="0" presId="urn:microsoft.com/office/officeart/2005/8/layout/lProcess2"/>
    <dgm:cxn modelId="{8C49292D-3F33-4C99-9D01-0483A07E9A39}" type="presParOf" srcId="{D7BAA467-0446-441A-ABFD-839CF55A6641}" destId="{2311CD91-8EE7-40E0-B635-D229FBD2B95D}" srcOrd="0" destOrd="0" presId="urn:microsoft.com/office/officeart/2005/8/layout/lProcess2"/>
    <dgm:cxn modelId="{AEFA0402-9C64-4DC5-9855-63B08B06FAE9}" type="presParOf" srcId="{D7BAA467-0446-441A-ABFD-839CF55A6641}" destId="{E19F61F7-F0E6-4987-9A1F-B5B63767A613}" srcOrd="1" destOrd="0" presId="urn:microsoft.com/office/officeart/2005/8/layout/lProcess2"/>
    <dgm:cxn modelId="{CF098614-6EDA-4E3C-AE43-8A6D94CC964E}" type="presParOf" srcId="{D7BAA467-0446-441A-ABFD-839CF55A6641}" destId="{8C911D07-BB7C-4D19-8DF1-E8680BC41FB6}" srcOrd="2" destOrd="0" presId="urn:microsoft.com/office/officeart/2005/8/layout/lProcess2"/>
    <dgm:cxn modelId="{6C68AE48-8408-4AEE-9B9F-F4AB1C443421}" type="presParOf" srcId="{8C911D07-BB7C-4D19-8DF1-E8680BC41FB6}" destId="{A970CB8C-35E3-4B1C-9F4F-72EA843F82CB}" srcOrd="0" destOrd="0" presId="urn:microsoft.com/office/officeart/2005/8/layout/lProcess2"/>
    <dgm:cxn modelId="{F6BD99B2-011E-4187-B4E7-1567F8175487}" type="presParOf" srcId="{A970CB8C-35E3-4B1C-9F4F-72EA843F82CB}" destId="{34EF0608-AB90-42B4-84B9-76AFA134E780}" srcOrd="0" destOrd="0" presId="urn:microsoft.com/office/officeart/2005/8/layout/lProcess2"/>
    <dgm:cxn modelId="{7573677B-A96E-4BE4-AA4F-37974E5DA5DE}" type="presParOf" srcId="{255D2416-8E4D-4D8D-84FA-D44F7D3AC3B1}" destId="{226EE9B8-5661-4E92-BC51-05867D8CAFFC}" srcOrd="5" destOrd="0" presId="urn:microsoft.com/office/officeart/2005/8/layout/lProcess2"/>
    <dgm:cxn modelId="{3E1F08F4-E842-4044-B1B8-00C146D8DD55}" type="presParOf" srcId="{255D2416-8E4D-4D8D-84FA-D44F7D3AC3B1}" destId="{F0F35247-EDFE-4302-9989-205E7926F585}" srcOrd="6" destOrd="0" presId="urn:microsoft.com/office/officeart/2005/8/layout/lProcess2"/>
    <dgm:cxn modelId="{7652B59B-C1B9-478D-BB2E-2B5E8EB94B30}" type="presParOf" srcId="{F0F35247-EDFE-4302-9989-205E7926F585}" destId="{D1A87A0E-052E-44A8-A694-07E555397CD9}" srcOrd="0" destOrd="0" presId="urn:microsoft.com/office/officeart/2005/8/layout/lProcess2"/>
    <dgm:cxn modelId="{4A29950F-5AF1-4966-B6AA-5E69452D6251}" type="presParOf" srcId="{F0F35247-EDFE-4302-9989-205E7926F585}" destId="{E34701E3-F095-4E58-9D6A-03C0A90DEFBA}" srcOrd="1" destOrd="0" presId="urn:microsoft.com/office/officeart/2005/8/layout/lProcess2"/>
    <dgm:cxn modelId="{C982F829-880B-44A7-90CD-93E09C7177CD}" type="presParOf" srcId="{F0F35247-EDFE-4302-9989-205E7926F585}" destId="{412229C5-C14D-4497-9B86-1A4109C845E4}" srcOrd="2" destOrd="0" presId="urn:microsoft.com/office/officeart/2005/8/layout/lProcess2"/>
    <dgm:cxn modelId="{D290E80F-55D9-4998-94F0-6BD19C79393D}" type="presParOf" srcId="{412229C5-C14D-4497-9B86-1A4109C845E4}" destId="{A104FAAA-6FBA-4AFD-8C54-7A538915FA4A}" srcOrd="0" destOrd="0" presId="urn:microsoft.com/office/officeart/2005/8/layout/lProcess2"/>
    <dgm:cxn modelId="{F98C4443-540E-499C-B5D6-F78BCED18815}" type="presParOf" srcId="{A104FAAA-6FBA-4AFD-8C54-7A538915FA4A}" destId="{981B35C9-2797-4FBE-BE51-9444E33E494B}" srcOrd="0" destOrd="0" presId="urn:microsoft.com/office/officeart/2005/8/layout/lProcess2"/>
    <dgm:cxn modelId="{152B649A-8FDA-4BC5-A847-76C947972E7C}" type="presParOf" srcId="{255D2416-8E4D-4D8D-84FA-D44F7D3AC3B1}" destId="{78D6730E-FE1B-48A7-9F7F-F34658A09AFC}" srcOrd="7" destOrd="0" presId="urn:microsoft.com/office/officeart/2005/8/layout/lProcess2"/>
    <dgm:cxn modelId="{61B3EA0B-6384-46F5-89A1-E9C86473DEA1}" type="presParOf" srcId="{255D2416-8E4D-4D8D-84FA-D44F7D3AC3B1}" destId="{198D847C-C57E-4652-85CE-0DF20E83E6C9}" srcOrd="8" destOrd="0" presId="urn:microsoft.com/office/officeart/2005/8/layout/lProcess2"/>
    <dgm:cxn modelId="{700461B8-6068-4D0E-B915-CF792EACC54B}" type="presParOf" srcId="{198D847C-C57E-4652-85CE-0DF20E83E6C9}" destId="{01523D71-2EDB-4952-8872-455E86E6D04B}" srcOrd="0" destOrd="0" presId="urn:microsoft.com/office/officeart/2005/8/layout/lProcess2"/>
    <dgm:cxn modelId="{5DC2310B-A414-4EDD-9D77-8CF1C6182410}" type="presParOf" srcId="{198D847C-C57E-4652-85CE-0DF20E83E6C9}" destId="{900D5BEC-FA14-42B3-8DF7-9B7D1D1B719B}" srcOrd="1" destOrd="0" presId="urn:microsoft.com/office/officeart/2005/8/layout/lProcess2"/>
    <dgm:cxn modelId="{9D508072-6B04-4018-A44B-E114031AB435}" type="presParOf" srcId="{198D847C-C57E-4652-85CE-0DF20E83E6C9}" destId="{4A602291-96FA-4E68-8FF3-968D0A0E5300}" srcOrd="2" destOrd="0" presId="urn:microsoft.com/office/officeart/2005/8/layout/lProcess2"/>
    <dgm:cxn modelId="{864A1E78-7183-4A22-BE8C-452148CEE81E}" type="presParOf" srcId="{4A602291-96FA-4E68-8FF3-968D0A0E5300}" destId="{2AB98F35-8D31-4173-AB58-A8B028B66D62}" srcOrd="0" destOrd="0" presId="urn:microsoft.com/office/officeart/2005/8/layout/lProcess2"/>
    <dgm:cxn modelId="{C429EE47-2DD9-47AE-AC28-1E44369ACC81}" type="presParOf" srcId="{2AB98F35-8D31-4173-AB58-A8B028B66D62}" destId="{7A63318B-6DC4-437E-A851-2C3F1E487DC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2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0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5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6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3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7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Five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Reasons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from C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# to F#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008418"/>
            <a:ext cx="9418320" cy="148382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Jorge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Fioranelli                                      @</a:t>
            </a:r>
            <a:r>
              <a:rPr lang="en-AU" dirty="0" err="1">
                <a:solidFill>
                  <a:schemeClr val="accent1">
                    <a:lumMod val="75000"/>
                  </a:schemeClr>
                </a:solidFill>
              </a:rPr>
              <a:t>jorgefioranelli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Lead Consultant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80" y="132283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87910" y="2133650"/>
            <a:ext cx="3600400" cy="31085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Customer(string name)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80398" y="2133649"/>
            <a:ext cx="3600400" cy="31085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member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Name: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790983" y="2133649"/>
            <a:ext cx="1518234" cy="421425"/>
            <a:chOff x="9601200" y="2133649"/>
            <a:chExt cx="1518234" cy="421425"/>
          </a:xfrm>
        </p:grpSpPr>
        <p:sp>
          <p:nvSpPr>
            <p:cNvPr id="16" name="Rectangle 15"/>
            <p:cNvSpPr/>
            <p:nvPr/>
          </p:nvSpPr>
          <p:spPr>
            <a:xfrm>
              <a:off x="1003931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Class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790983" y="2731280"/>
            <a:ext cx="1608544" cy="421425"/>
            <a:chOff x="9601200" y="2133649"/>
            <a:chExt cx="1608544" cy="421425"/>
          </a:xfrm>
        </p:grpSpPr>
        <p:sp>
          <p:nvSpPr>
            <p:cNvPr id="24" name="Rectangle 23"/>
            <p:cNvSpPr/>
            <p:nvPr/>
          </p:nvSpPr>
          <p:spPr>
            <a:xfrm>
              <a:off x="10129624" y="2133649"/>
              <a:ext cx="1080120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Record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346027" y="3536577"/>
            <a:ext cx="1869141" cy="820271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Immutability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Structural Equality</a:t>
            </a: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Inference</a:t>
            </a:r>
            <a:endParaRPr lang="en-AU" sz="1600" dirty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10109130" y="212049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type instead of class</a:t>
            </a:r>
          </a:p>
          <a:p>
            <a:pPr algn="ctr"/>
            <a:endParaRPr lang="en-AU" dirty="0"/>
          </a:p>
        </p:txBody>
      </p:sp>
      <p:sp>
        <p:nvSpPr>
          <p:cNvPr id="28" name="Rectangle 27"/>
          <p:cNvSpPr/>
          <p:nvPr/>
        </p:nvSpPr>
        <p:spPr>
          <a:xfrm>
            <a:off x="10109129" y="2120496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no curly braces</a:t>
            </a:r>
          </a:p>
          <a:p>
            <a:pPr algn="ctr"/>
            <a:endParaRPr lang="en-AU" dirty="0"/>
          </a:p>
        </p:txBody>
      </p:sp>
      <p:sp>
        <p:nvSpPr>
          <p:cNvPr id="29" name="Rectangle 28"/>
          <p:cNvSpPr/>
          <p:nvPr/>
        </p:nvSpPr>
        <p:spPr>
          <a:xfrm>
            <a:off x="10129624" y="2120495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primary constructor</a:t>
            </a:r>
          </a:p>
          <a:p>
            <a:pPr algn="ctr"/>
            <a:endParaRPr lang="en-AU" dirty="0"/>
          </a:p>
        </p:txBody>
      </p:sp>
      <p:sp>
        <p:nvSpPr>
          <p:cNvPr id="30" name="Rectangle 29"/>
          <p:cNvSpPr/>
          <p:nvPr/>
        </p:nvSpPr>
        <p:spPr>
          <a:xfrm>
            <a:off x="10119376" y="2120493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smtClean="0">
                <a:solidFill>
                  <a:schemeClr val="tx1"/>
                </a:solidFill>
              </a:rPr>
              <a:t>generated field</a:t>
            </a:r>
          </a:p>
          <a:p>
            <a:pPr algn="ctr"/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10119375" y="2120490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 err="1" smtClean="0">
                <a:solidFill>
                  <a:schemeClr val="tx1"/>
                </a:solidFill>
              </a:rPr>
              <a:t>readonly</a:t>
            </a:r>
            <a:r>
              <a:rPr lang="en-AU" sz="1600" dirty="0" smtClean="0">
                <a:solidFill>
                  <a:schemeClr val="tx1"/>
                </a:solidFill>
              </a:rPr>
              <a:t> property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56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27" grpId="0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 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61846" y="1938203"/>
            <a:ext cx="4814667" cy="738664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myTuple.Item1;</a:t>
            </a: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myTuple.Item2;</a:t>
            </a:r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GetNameAndAge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myTuple.Item1;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age =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myTuple.Item2;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64808" y="1940709"/>
            <a:ext cx="479087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847" y="2965859"/>
            <a:ext cx="4814666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</a:p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AU" sz="1400" dirty="0" smtClean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strike="sngStrike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Nullable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strike="sngStrike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strike="sngStrike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id)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7332" y="2950890"/>
            <a:ext cx="4778348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getCustomerAgeById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getCustomerById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(id: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1847" y="4401542"/>
            <a:ext cx="4814666" cy="160043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77330" y="4401542"/>
            <a:ext cx="4778350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eters = 200;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230!!!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77332" y="4401542"/>
            <a:ext cx="4778348" cy="1600438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&gt;]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km</a:t>
            </a:r>
          </a:p>
          <a:p>
            <a:endParaRPr lang="en-AU" sz="1400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3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0&lt;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meters +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kilometers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Error!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808" y="1940709"/>
            <a:ext cx="4815026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Ins="36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 age =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etNameAndAge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success, value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.TryParse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"42"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allAtOnce" animBg="1"/>
      <p:bldP spid="21" grpId="0" animBg="1"/>
      <p:bldP spid="25" grpId="0" animBg="1"/>
      <p:bldP spid="26" grpId="0" animBg="1"/>
      <p:bldP spid="27" grpId="0" animBg="1"/>
      <p:bldP spid="28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#2: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137016"/>
            <a:ext cx="4779082" cy="954107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Name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product;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?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0" y="2137966"/>
            <a:ext cx="5316965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roduct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IProduct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"Product1"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this.Show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"%s"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6508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1997140"/>
              </p:ext>
            </p:extLst>
          </p:nvPr>
        </p:nvGraphicFramePr>
        <p:xfrm>
          <a:off x="1097281" y="2708910"/>
          <a:ext cx="379476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50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#3: Pattern Matching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0213" y="2010594"/>
            <a:ext cx="4788000" cy="3970318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endParaRPr lang="en-AU" sz="1400" dirty="0">
              <a:solidFill>
                <a:srgbClr val="0099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Success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Error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oid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switch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.Success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break;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10040" y="3356259"/>
            <a:ext cx="79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3" name="Rectangle 52"/>
          <p:cNvSpPr/>
          <p:nvPr/>
        </p:nvSpPr>
        <p:spPr>
          <a:xfrm>
            <a:off x="7485011" y="3339006"/>
            <a:ext cx="2400861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4" name="Rectangle 53"/>
          <p:cNvSpPr/>
          <p:nvPr/>
        </p:nvSpPr>
        <p:spPr>
          <a:xfrm>
            <a:off x="7309606" y="3560418"/>
            <a:ext cx="23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55" name="Rectangle 54"/>
          <p:cNvSpPr/>
          <p:nvPr/>
        </p:nvSpPr>
        <p:spPr>
          <a:xfrm>
            <a:off x="6441669" y="3577671"/>
            <a:ext cx="57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88550" y="4032431"/>
            <a:ext cx="2035885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Success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-&gt;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":("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":)"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":("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23535" y="3352800"/>
            <a:ext cx="383105" cy="411480"/>
            <a:chOff x="7023535" y="3352800"/>
            <a:chExt cx="383105" cy="411480"/>
          </a:xfrm>
        </p:grpSpPr>
        <p:sp>
          <p:nvSpPr>
            <p:cNvPr id="50" name="Rectangle 49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091001" y="3349923"/>
            <a:ext cx="383105" cy="411480"/>
            <a:chOff x="7023535" y="3352800"/>
            <a:chExt cx="383105" cy="411480"/>
          </a:xfrm>
        </p:grpSpPr>
        <p:sp>
          <p:nvSpPr>
            <p:cNvPr id="57" name="Rectangle 56"/>
            <p:cNvSpPr/>
            <p:nvPr/>
          </p:nvSpPr>
          <p:spPr>
            <a:xfrm>
              <a:off x="7221655" y="335280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023535" y="3566160"/>
              <a:ext cx="184985" cy="198120"/>
            </a:xfrm>
            <a:prstGeom prst="rect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72000" rtlCol="0" anchor="ctr"/>
            <a:lstStyle/>
            <a:p>
              <a:pPr algn="ctr"/>
              <a:endParaRPr lang="en-A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252214" y="4009216"/>
            <a:ext cx="4903466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2)     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:) 2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 message"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:( Error message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match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m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":( %s"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":)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":( %s" m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232091" y="4065056"/>
            <a:ext cx="4969309" cy="523220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0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6493" y="2010112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| Success (q,0)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&gt; 1 -&gt;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pieces"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36147" y="4143317"/>
            <a:ext cx="5331155" cy="738664"/>
          </a:xfrm>
          <a:prstGeom prst="rect">
            <a:avLst/>
          </a:prstGeom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36000" rtlCol="0">
            <a:spAutoFit/>
          </a:bodyPr>
          <a:lstStyle/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 (Success (quotient=2, remainder=0))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pieces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(Success (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quotient=2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remainder=1)) </a:t>
            </a:r>
            <a:r>
              <a:rPr lang="en-AU" sz="1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(Error (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"Error"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       </a:t>
            </a:r>
            <a:r>
              <a:rPr lang="en-AU" sz="1400" dirty="0" smtClean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  <a:endParaRPr lang="en-AU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when q &gt; 1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06493" y="2008800"/>
            <a:ext cx="5400000" cy="397080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0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quotient: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remainder: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 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(|Pieces|_|) result = </a:t>
            </a:r>
          </a:p>
          <a:p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 (q,0)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1 -&gt; Some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-&gt;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result =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Pieces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Success (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q,r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AU" sz="14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r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Error e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s"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e.Message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40549" y="2907457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sp>
        <p:nvSpPr>
          <p:cNvPr id="43" name="Rectangle 42"/>
          <p:cNvSpPr/>
          <p:nvPr/>
        </p:nvSpPr>
        <p:spPr>
          <a:xfrm>
            <a:off x="6444327" y="4406546"/>
            <a:ext cx="648000" cy="225708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ctr"/>
            <a:endParaRPr lang="en-AU"/>
          </a:p>
        </p:txBody>
      </p:sp>
      <p:grpSp>
        <p:nvGrpSpPr>
          <p:cNvPr id="41" name="Group 40"/>
          <p:cNvGrpSpPr/>
          <p:nvPr/>
        </p:nvGrpSpPr>
        <p:grpSpPr>
          <a:xfrm>
            <a:off x="7485011" y="2133649"/>
            <a:ext cx="2220685" cy="421425"/>
            <a:chOff x="9601200" y="2133649"/>
            <a:chExt cx="2220685" cy="421425"/>
          </a:xfrm>
        </p:grpSpPr>
        <p:sp>
          <p:nvSpPr>
            <p:cNvPr id="48" name="Rectangle 47"/>
            <p:cNvSpPr/>
            <p:nvPr/>
          </p:nvSpPr>
          <p:spPr>
            <a:xfrm>
              <a:off x="10078502" y="2133649"/>
              <a:ext cx="1743383" cy="421425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AU" sz="1600" dirty="0" smtClean="0">
                  <a:solidFill>
                    <a:schemeClr val="tx1"/>
                  </a:solidFill>
                </a:rPr>
                <a:t>Discriminated Union</a:t>
              </a:r>
              <a:endParaRPr lang="en-AU" sz="1600" dirty="0">
                <a:solidFill>
                  <a:schemeClr val="tx1"/>
                </a:solidFill>
              </a:endParaRPr>
            </a:p>
            <a:p>
              <a:pPr algn="ctr"/>
              <a:endParaRPr lang="en-AU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601200" y="2344361"/>
              <a:ext cx="664391" cy="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1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26" grpId="0" animBg="1"/>
      <p:bldP spid="27" grpId="0" animBg="1"/>
      <p:bldP spid="40" grpId="0" animBg="1"/>
      <p:bldP spid="40" grpId="1" animBg="1"/>
      <p:bldP spid="28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32" grpId="0" animBg="1"/>
      <p:bldP spid="33" grpId="0" animBg="1"/>
      <p:bldP spid="34" grpId="0" animBg="1"/>
      <p:bldP spid="35" grpId="0" animBg="1"/>
      <p:bldP spid="46" grpId="0" animBg="1"/>
      <p:bldP spid="46" grpId="1" animBg="1"/>
      <p:bldP spid="36" grpId="0" animBg="1"/>
      <p:bldP spid="37" grpId="0" animBg="1"/>
      <p:bldP spid="44" grpId="0" animBg="1"/>
      <p:bldP spid="47" grpId="0" animBg="1"/>
      <p:bldP spid="47" grpId="1" animBg="1"/>
      <p:bldP spid="38" grpId="0" animBg="1"/>
      <p:bldP spid="39" grpId="0" animBg="1"/>
      <p:bldP spid="42" grpId="0" animBg="1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8735873"/>
              </p:ext>
            </p:extLst>
          </p:nvPr>
        </p:nvGraphicFramePr>
        <p:xfrm>
          <a:off x="1097280" y="2708910"/>
          <a:ext cx="580644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4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2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07653" y="3801124"/>
            <a:ext cx="122413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F#</a:t>
            </a:r>
            <a:endParaRPr lang="en-AU" b="1" dirty="0"/>
          </a:p>
        </p:txBody>
      </p:sp>
      <p:sp>
        <p:nvSpPr>
          <p:cNvPr id="5" name="Cloud 4"/>
          <p:cNvSpPr/>
          <p:nvPr/>
        </p:nvSpPr>
        <p:spPr>
          <a:xfrm>
            <a:off x="9217044" y="2001921"/>
            <a:ext cx="1324040" cy="1054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6" name="Can 5"/>
          <p:cNvSpPr/>
          <p:nvPr/>
        </p:nvSpPr>
        <p:spPr>
          <a:xfrm>
            <a:off x="9411012" y="3415663"/>
            <a:ext cx="936104" cy="1152128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9375008" y="4927104"/>
            <a:ext cx="972108" cy="115212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Data</a:t>
            </a:r>
            <a:endParaRPr lang="en-AU" b="1" dirty="0"/>
          </a:p>
        </p:txBody>
      </p:sp>
      <p:sp>
        <p:nvSpPr>
          <p:cNvPr id="10" name="Left Arrow 9"/>
          <p:cNvSpPr/>
          <p:nvPr/>
        </p:nvSpPr>
        <p:spPr>
          <a:xfrm>
            <a:off x="7610812" y="2239024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endParaRPr lang="en-AU" b="1" dirty="0"/>
          </a:p>
        </p:txBody>
      </p:sp>
      <p:sp>
        <p:nvSpPr>
          <p:cNvPr id="11" name="Left Arrow 10"/>
          <p:cNvSpPr/>
          <p:nvPr/>
        </p:nvSpPr>
        <p:spPr>
          <a:xfrm>
            <a:off x="7610812" y="5267428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</a:t>
            </a:r>
            <a:endParaRPr lang="en-AU" b="1" dirty="0"/>
          </a:p>
        </p:txBody>
      </p:sp>
      <p:sp>
        <p:nvSpPr>
          <p:cNvPr id="12" name="Left Arrow 11"/>
          <p:cNvSpPr/>
          <p:nvPr/>
        </p:nvSpPr>
        <p:spPr>
          <a:xfrm>
            <a:off x="7610812" y="3755987"/>
            <a:ext cx="1152128" cy="540060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endParaRPr lang="en-AU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00389" y="3551220"/>
            <a:ext cx="1118322" cy="948140"/>
            <a:chOff x="2710830" y="3335555"/>
            <a:chExt cx="1118322" cy="948140"/>
          </a:xfrm>
        </p:grpSpPr>
        <p:sp>
          <p:nvSpPr>
            <p:cNvPr id="14" name="Flowchart: Process 13"/>
            <p:cNvSpPr/>
            <p:nvPr/>
          </p:nvSpPr>
          <p:spPr>
            <a:xfrm>
              <a:off x="2965056" y="3335555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2837943" y="3460507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b="1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2710830" y="3585459"/>
              <a:ext cx="864096" cy="6982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Types</a:t>
              </a:r>
              <a:endParaRPr lang="en-AU" b="1" dirty="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5509372" y="2149014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Json</a:t>
            </a:r>
            <a:r>
              <a:rPr lang="en-AU" b="1" dirty="0" smtClean="0"/>
              <a:t>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509372" y="3665977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/>
              <a:t>Sql</a:t>
            </a:r>
            <a:r>
              <a:rPr lang="en-AU" b="1" dirty="0" smtClean="0"/>
              <a:t> </a:t>
            </a:r>
          </a:p>
          <a:p>
            <a:pPr algn="ctr"/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5509372" y="5177418"/>
            <a:ext cx="1832840" cy="72008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Csv </a:t>
            </a:r>
            <a:r>
              <a:rPr lang="en-AU" b="1" dirty="0" err="1" smtClean="0"/>
              <a:t>TypeProvider</a:t>
            </a:r>
            <a:endParaRPr lang="en-AU" b="1" dirty="0"/>
          </a:p>
        </p:txBody>
      </p:sp>
      <p:sp>
        <p:nvSpPr>
          <p:cNvPr id="20" name="Left Arrow 19"/>
          <p:cNvSpPr/>
          <p:nvPr/>
        </p:nvSpPr>
        <p:spPr>
          <a:xfrm rot="19446315">
            <a:off x="4464274" y="2953894"/>
            <a:ext cx="776637" cy="486403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1" name="Left Arrow 20"/>
          <p:cNvSpPr/>
          <p:nvPr/>
        </p:nvSpPr>
        <p:spPr>
          <a:xfrm>
            <a:off x="4480003" y="3801124"/>
            <a:ext cx="776637" cy="448332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22" name="Left Arrow 21"/>
          <p:cNvSpPr/>
          <p:nvPr/>
        </p:nvSpPr>
        <p:spPr>
          <a:xfrm rot="2505422">
            <a:off x="4454067" y="4609315"/>
            <a:ext cx="776637" cy="457628"/>
          </a:xfrm>
          <a:prstGeom prst="lef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4161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66703" y="2543984"/>
            <a:ext cx="5728146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CsvProvider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.Load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real.csv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AU" sz="1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ustomers.Rows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|&gt;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.iter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-&gt;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$</a:t>
            </a:r>
            <a:r>
              <a:rPr lang="en-AU" sz="1400" dirty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AU" sz="14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r.Name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r.Credit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8592636" y="1823904"/>
            <a:ext cx="2160240" cy="1064634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pPr algn="ctr"/>
            <a:endParaRPr lang="en-AU" dirty="0"/>
          </a:p>
        </p:txBody>
      </p:sp>
      <p:sp>
        <p:nvSpPr>
          <p:cNvPr id="42" name="Flowchart: Document 41"/>
          <p:cNvSpPr/>
          <p:nvPr/>
        </p:nvSpPr>
        <p:spPr>
          <a:xfrm>
            <a:off x="8592636" y="3097239"/>
            <a:ext cx="2295678" cy="1678643"/>
          </a:xfrm>
          <a:prstGeom prst="flowChartDocumen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600" dirty="0" err="1">
                <a:solidFill>
                  <a:schemeClr val="tx1"/>
                </a:solidFill>
              </a:rPr>
              <a:t>Id,Name,IsVip,Credit</a:t>
            </a:r>
            <a:endParaRPr lang="en-AU" sz="1600" dirty="0">
              <a:solidFill>
                <a:schemeClr val="tx1"/>
              </a:solidFill>
            </a:endParaRPr>
          </a:p>
          <a:p>
            <a:r>
              <a:rPr lang="en-AU" sz="1600" dirty="0">
                <a:solidFill>
                  <a:schemeClr val="tx1"/>
                </a:solidFill>
              </a:rPr>
              <a:t>1,Customer1,false,0.0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2,Customer2,false,10.0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3,Customer3,false,30.0</a:t>
            </a:r>
          </a:p>
          <a:p>
            <a:r>
              <a:rPr lang="en-AU" sz="1600" dirty="0">
                <a:solidFill>
                  <a:schemeClr val="tx1"/>
                </a:solidFill>
              </a:rPr>
              <a:t>4,Customer4,true,50.0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5928340" y="2255952"/>
            <a:ext cx="2592288" cy="43204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340" y="2888538"/>
            <a:ext cx="2592288" cy="303518"/>
          </a:xfrm>
          <a:prstGeom prst="straightConnector1">
            <a:avLst/>
          </a:prstGeom>
          <a:ln w="38100">
            <a:solidFill>
              <a:srgbClr val="333399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64371" y="3432513"/>
            <a:ext cx="1525343" cy="2376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/>
          <p:cNvSpPr txBox="1"/>
          <p:nvPr/>
        </p:nvSpPr>
        <p:spPr>
          <a:xfrm>
            <a:off x="1666703" y="4984583"/>
            <a:ext cx="8255971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SqlEntityConnection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ConnectionString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Pluralize=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AU" sz="1400" dirty="0" err="1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EntityConnection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.GetDataContext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customers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customer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context.Customers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customer.Name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67901" y="5674659"/>
            <a:ext cx="1377405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457522" y="5435808"/>
            <a:ext cx="936000" cy="234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9778575" y="4885572"/>
            <a:ext cx="1300905" cy="1152128"/>
            <a:chOff x="9778575" y="4885572"/>
            <a:chExt cx="1300905" cy="1152128"/>
          </a:xfrm>
        </p:grpSpPr>
        <p:sp>
          <p:nvSpPr>
            <p:cNvPr id="12" name="Can 11"/>
            <p:cNvSpPr/>
            <p:nvPr/>
          </p:nvSpPr>
          <p:spPr>
            <a:xfrm>
              <a:off x="10143376" y="4885572"/>
              <a:ext cx="936104" cy="115212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Data</a:t>
              </a:r>
              <a:endParaRPr lang="en-AU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9778575" y="5121621"/>
              <a:ext cx="292525" cy="0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99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46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10058400" cy="1030778"/>
          </a:xfrm>
        </p:spPr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3600" dirty="0"/>
              <a:t>Readify Lead </a:t>
            </a:r>
            <a:r>
              <a:rPr lang="en-AU" sz="3600" dirty="0" smtClean="0"/>
              <a:t>Consultant - Sydney, Australia</a:t>
            </a:r>
            <a:endParaRPr lang="en-AU" sz="3600" dirty="0"/>
          </a:p>
          <a:p>
            <a:r>
              <a:rPr lang="en-AU" sz="3600" dirty="0"/>
              <a:t>F# Sydney User Group (fsharpsydney.com)</a:t>
            </a:r>
          </a:p>
          <a:p>
            <a:r>
              <a:rPr lang="en-AU" sz="3600" dirty="0"/>
              <a:t>F# Workshop (fsharpworkshop.com)</a:t>
            </a:r>
          </a:p>
          <a:p>
            <a:endParaRPr lang="en-AU" dirty="0"/>
          </a:p>
          <a:p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4807977" y="4491618"/>
            <a:ext cx="2637006" cy="646331"/>
            <a:chOff x="4624489" y="5085978"/>
            <a:chExt cx="2637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5" name="Heart 4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86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#4: Type Providers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627292" y="1946037"/>
            <a:ext cx="10048720" cy="4527011"/>
          </a:xfrm>
          <a:prstGeom prst="rect">
            <a:avLst/>
          </a:prstGeom>
        </p:spPr>
        <p:txBody>
          <a:bodyPr numCol="3" spcCol="180000"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Csv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EF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Json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Azure </a:t>
            </a:r>
            <a:r>
              <a:rPr lang="en-AU" dirty="0"/>
              <a:t>Storage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Xml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Excel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OData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Linq2Sql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SQL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err="1" smtClean="0"/>
              <a:t>SQLClient</a:t>
            </a:r>
            <a:endParaRPr lang="en-AU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Reflection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World Bank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R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Freebase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WMI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Hadoop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 smtClean="0"/>
              <a:t>WSDL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dirty="0"/>
              <a:t>a</a:t>
            </a:r>
            <a:r>
              <a:rPr lang="en-AU" dirty="0" smtClean="0"/>
              <a:t>nd more…</a:t>
            </a:r>
          </a:p>
        </p:txBody>
      </p:sp>
    </p:spTree>
    <p:extLst>
      <p:ext uri="{BB962C8B-B14F-4D97-AF65-F5344CB8AC3E}">
        <p14:creationId xmlns:p14="http://schemas.microsoft.com/office/powerpoint/2010/main" val="225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7774219"/>
              </p:ext>
            </p:extLst>
          </p:nvPr>
        </p:nvGraphicFramePr>
        <p:xfrm>
          <a:off x="1097280" y="2708910"/>
          <a:ext cx="7738110" cy="2293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1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Reason #5:</a:t>
            </a:r>
            <a:b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7600" dirty="0" smtClean="0">
                <a:solidFill>
                  <a:schemeClr val="accent1">
                    <a:lumMod val="75000"/>
                  </a:schemeClr>
                </a:solidFill>
              </a:rPr>
              <a:t>Computation Expressions</a:t>
            </a:r>
            <a:endParaRPr lang="en-AU" sz="7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53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72024" y="4103341"/>
            <a:ext cx="4968552" cy="2031325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this.Bind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(value, continuation) =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"Value: %b"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continuation 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this.Return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value 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"Result: %b"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value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log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LogBuilder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2024" y="193735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&amp;&amp; y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11727" y="193735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72024" y="3217512"/>
            <a:ext cx="4968552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isEven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}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rved Right Arrow 5"/>
          <p:cNvSpPr/>
          <p:nvPr/>
        </p:nvSpPr>
        <p:spPr>
          <a:xfrm flipH="1">
            <a:off x="7869927" y="3263601"/>
            <a:ext cx="416859" cy="1521094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H="1">
            <a:off x="7873326" y="3478009"/>
            <a:ext cx="416859" cy="1306686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 flipH="1">
            <a:off x="7881674" y="3729564"/>
            <a:ext cx="416859" cy="1710450"/>
          </a:xfrm>
          <a:prstGeom prst="curvedRight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6" y="3271876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Down Arrow 1"/>
          <p:cNvSpPr/>
          <p:nvPr/>
        </p:nvSpPr>
        <p:spPr>
          <a:xfrm>
            <a:off x="5612130" y="2812350"/>
            <a:ext cx="388620" cy="223580"/>
          </a:xfrm>
          <a:prstGeom prst="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429005" y="1999932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420041" y="2219567"/>
            <a:ext cx="1656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3411077" y="2439202"/>
            <a:ext cx="720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3818969" y="5867158"/>
            <a:ext cx="403412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8677119" y="198929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8680929" y="221027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8684739" y="2431259"/>
            <a:ext cx="1319081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4198417" y="4591248"/>
            <a:ext cx="25681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/>
          <p:cNvSpPr/>
          <p:nvPr/>
        </p:nvSpPr>
        <p:spPr>
          <a:xfrm>
            <a:off x="4213657" y="5246567"/>
            <a:ext cx="2644343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/>
        </p:nvSpPr>
        <p:spPr>
          <a:xfrm>
            <a:off x="4509383" y="4373708"/>
            <a:ext cx="97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509383" y="5013788"/>
            <a:ext cx="1152000" cy="180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/>
          <p:cNvSpPr txBox="1"/>
          <p:nvPr/>
        </p:nvSpPr>
        <p:spPr>
          <a:xfrm>
            <a:off x="8611727" y="3217512"/>
            <a:ext cx="1607976" cy="738664"/>
          </a:xfrm>
          <a:prstGeom prst="rect">
            <a:avLst/>
          </a:prstGeom>
          <a:ln w="25400">
            <a:solidFill>
              <a:srgbClr val="33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false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Value: true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Result: false</a:t>
            </a:r>
            <a:endParaRPr lang="en-AU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5" grpId="0" animBg="1"/>
      <p:bldP spid="11" grpId="0" animBg="1"/>
      <p:bldP spid="6" grpId="0" animBg="1"/>
      <p:bldP spid="8" grpId="0" animBg="1"/>
      <p:bldP spid="9" grpId="0" animBg="1"/>
      <p:bldP spid="10" grpId="0" animBg="1"/>
      <p:bldP spid="2" grpId="0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#5: Computation Expressions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68525" y="3347510"/>
            <a:ext cx="7828621" cy="954107"/>
            <a:chOff x="890625" y="1584056"/>
            <a:chExt cx="7828621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986586" y="1584056"/>
              <a:ext cx="5732660" cy="954107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 = </a:t>
              </a:r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query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db.Student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where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AU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student.StudentID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&gt; 4)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select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student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90625" y="1691777"/>
              <a:ext cx="181787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smtClean="0"/>
                <a:t>EF Type Provider</a:t>
              </a:r>
            </a:p>
            <a:p>
              <a:pPr algn="ctr"/>
              <a:r>
                <a:rPr lang="en-AU" dirty="0" smtClean="0"/>
                <a:t>Query Expression</a:t>
              </a:r>
              <a:endParaRPr lang="en-AU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39486" y="4593322"/>
            <a:ext cx="7457660" cy="1384995"/>
            <a:chOff x="1261586" y="4497299"/>
            <a:chExt cx="7457660" cy="1384995"/>
          </a:xfrm>
        </p:grpSpPr>
        <p:sp>
          <p:nvSpPr>
            <p:cNvPr id="14" name="TextBox 13"/>
            <p:cNvSpPr txBox="1"/>
            <p:nvPr/>
          </p:nvSpPr>
          <p:spPr>
            <a:xfrm>
              <a:off x="2978083" y="4497299"/>
              <a:ext cx="5741163" cy="1384995"/>
            </a:xfrm>
            <a:prstGeom prst="rect">
              <a:avLst/>
            </a:prstGeom>
            <a:ln w="254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first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15 }</a:t>
              </a:r>
            </a:p>
            <a:p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second =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{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27 }</a:t>
              </a:r>
            </a:p>
            <a:p>
              <a:r>
                <a:rPr lang="en-AU" sz="1400" dirty="0" smtClean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cloud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x = first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let! 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y = second</a:t>
              </a:r>
            </a:p>
            <a:p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AU" sz="140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AU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x + </a:t>
              </a:r>
              <a:r>
                <a:rPr lang="en-AU" sz="1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y }</a:t>
              </a:r>
              <a:endPara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61586" y="4928186"/>
              <a:ext cx="1075936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dirty="0" err="1" smtClean="0"/>
                <a:t>MBrace</a:t>
              </a:r>
              <a:endParaRPr lang="en-AU" dirty="0"/>
            </a:p>
            <a:p>
              <a:pPr algn="ctr"/>
              <a:r>
                <a:rPr lang="en-AU" dirty="0" smtClean="0"/>
                <a:t>Cloud</a:t>
              </a:r>
              <a:endParaRPr lang="en-AU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078251" y="3399853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4970675" y="4636755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/>
          <p:cNvSpPr/>
          <p:nvPr/>
        </p:nvSpPr>
        <p:spPr>
          <a:xfrm>
            <a:off x="3795863" y="5050097"/>
            <a:ext cx="614337" cy="235722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069287" y="4856390"/>
            <a:ext cx="614337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/>
          <p:cNvSpPr txBox="1"/>
          <p:nvPr/>
        </p:nvSpPr>
        <p:spPr>
          <a:xfrm>
            <a:off x="3755982" y="2100974"/>
            <a:ext cx="5741164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</a:t>
            </a:r>
            <a:r>
              <a:rPr lang="en-AU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55982" y="2104060"/>
            <a:ext cx="5741163" cy="954107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(file: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reader =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let!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content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reader.AsyncReadToEnd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content |&gt; </a:t>
            </a:r>
            <a:r>
              <a:rPr lang="en-A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printfn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"Content: %s"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46541" y="2163535"/>
            <a:ext cx="58968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/>
          <p:cNvSpPr/>
          <p:nvPr/>
        </p:nvSpPr>
        <p:spPr>
          <a:xfrm>
            <a:off x="2054934" y="2303722"/>
            <a:ext cx="1186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 smtClean="0"/>
              <a:t>Async</a:t>
            </a:r>
            <a:endParaRPr lang="en-AU" dirty="0" smtClean="0"/>
          </a:p>
          <a:p>
            <a:pPr algn="ctr"/>
            <a:r>
              <a:rPr lang="en-AU" dirty="0" smtClean="0"/>
              <a:t>Expression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4203033" y="2583491"/>
            <a:ext cx="433136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4206584" y="3621438"/>
            <a:ext cx="413543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/>
          <p:cNvSpPr/>
          <p:nvPr/>
        </p:nvSpPr>
        <p:spPr>
          <a:xfrm>
            <a:off x="4208400" y="3838006"/>
            <a:ext cx="576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/>
          <p:cNvSpPr/>
          <p:nvPr/>
        </p:nvSpPr>
        <p:spPr>
          <a:xfrm>
            <a:off x="4206585" y="4054574"/>
            <a:ext cx="684000" cy="216000"/>
          </a:xfrm>
          <a:prstGeom prst="rect">
            <a:avLst/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6" grpId="0" animBg="1"/>
      <p:bldP spid="21" grpId="0" animBg="1"/>
      <p:bldP spid="25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66879165"/>
              </p:ext>
            </p:extLst>
          </p:nvPr>
        </p:nvGraphicFramePr>
        <p:xfrm>
          <a:off x="734969" y="2708909"/>
          <a:ext cx="10789920" cy="2432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4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5731" y="594359"/>
            <a:ext cx="3794758" cy="971551"/>
          </a:xfrm>
        </p:spPr>
        <p:txBody>
          <a:bodyPr>
            <a:noAutofit/>
          </a:bodyPr>
          <a:lstStyle/>
          <a:p>
            <a:pPr algn="ctr"/>
            <a:r>
              <a:rPr lang="en-AU" sz="6000" dirty="0" smtClean="0"/>
              <a:t>Thank you!</a:t>
            </a:r>
            <a:endParaRPr lang="en-AU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457200" y="1737360"/>
            <a:ext cx="3200400" cy="1104554"/>
          </a:xfrm>
        </p:spPr>
        <p:txBody>
          <a:bodyPr>
            <a:normAutofit/>
          </a:bodyPr>
          <a:lstStyle/>
          <a:p>
            <a:pPr algn="ctr"/>
            <a:r>
              <a:rPr lang="en-AU" sz="2800" dirty="0" smtClean="0"/>
              <a:t>Jorge Fioranelli</a:t>
            </a:r>
          </a:p>
          <a:p>
            <a:pPr algn="ctr"/>
            <a:r>
              <a:rPr lang="en-AU" sz="2800" dirty="0" smtClean="0"/>
              <a:t>@</a:t>
            </a:r>
            <a:r>
              <a:rPr lang="en-AU" sz="2800" dirty="0" err="1" smtClean="0"/>
              <a:t>jorgefioranelli</a:t>
            </a:r>
            <a:endParaRPr lang="en-AU" sz="2800" dirty="0"/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4251960" y="286603"/>
            <a:ext cx="6903720" cy="6277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2" descr="http://www.manning.com/petricek/petricek_cover15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" b="2962"/>
          <a:stretch/>
        </p:blipFill>
        <p:spPr bwMode="auto">
          <a:xfrm>
            <a:off x="4457539" y="1717886"/>
            <a:ext cx="670178" cy="83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30725" y="1867820"/>
            <a:ext cx="51628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</a:rPr>
              <a:t>Real-World Functional </a:t>
            </a:r>
            <a:r>
              <a:rPr lang="en-AU" sz="2400" dirty="0" smtClean="0">
                <a:latin typeface="Arial" panose="020B0604020202020204" pitchFamily="34" charset="0"/>
              </a:rPr>
              <a:t>Programming</a:t>
            </a:r>
          </a:p>
          <a:p>
            <a:r>
              <a:rPr lang="en-AU" sz="2000" dirty="0" smtClean="0">
                <a:latin typeface="Arial" panose="020B0604020202020204" pitchFamily="34" charset="0"/>
              </a:rPr>
              <a:t>By Tomas </a:t>
            </a:r>
            <a:r>
              <a:rPr lang="en-AU" sz="2000" dirty="0" err="1" smtClean="0">
                <a:latin typeface="Arial" panose="020B0604020202020204" pitchFamily="34" charset="0"/>
              </a:rPr>
              <a:t>Petricek</a:t>
            </a:r>
            <a:endParaRPr lang="en-AU" sz="2000" dirty="0"/>
          </a:p>
        </p:txBody>
      </p:sp>
      <p:sp>
        <p:nvSpPr>
          <p:cNvPr id="13" name="Rectangle 12"/>
          <p:cNvSpPr/>
          <p:nvPr/>
        </p:nvSpPr>
        <p:spPr>
          <a:xfrm>
            <a:off x="5526888" y="2813644"/>
            <a:ext cx="2959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Try F#: tryfsharp.org</a:t>
            </a:r>
            <a:endParaRPr lang="en-AU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78" y="2678554"/>
            <a:ext cx="731239" cy="7192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526888" y="4488316"/>
            <a:ext cx="544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Skills Matter: skillsmatter.com (tag: f#)</a:t>
            </a:r>
            <a:endParaRPr lang="en-AU" sz="2000" dirty="0"/>
          </a:p>
        </p:txBody>
      </p:sp>
      <p:sp>
        <p:nvSpPr>
          <p:cNvPr id="16" name="Rectangle 15"/>
          <p:cNvSpPr/>
          <p:nvPr/>
        </p:nvSpPr>
        <p:spPr>
          <a:xfrm>
            <a:off x="7821298" y="3480204"/>
            <a:ext cx="3797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fsharpforfunandprofit.com</a:t>
            </a:r>
            <a:endParaRPr lang="en-AU" dirty="0"/>
          </a:p>
        </p:txBody>
      </p:sp>
      <p:pic>
        <p:nvPicPr>
          <p:cNvPr id="17" name="Picture 16" descr="http://fsharpworks.com/paris/images/Scott-Wlaschin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3506832"/>
            <a:ext cx="733170" cy="73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813878" y="3840990"/>
            <a:ext cx="4378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fpbridge.co.uk/why-fsharp.html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5530725" y="3637264"/>
            <a:ext cx="2220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Scott Wlaschin</a:t>
            </a:r>
            <a:endParaRPr lang="en-AU" dirty="0"/>
          </a:p>
        </p:txBody>
      </p:sp>
      <p:pic>
        <p:nvPicPr>
          <p:cNvPr id="20" name="Picture 2" descr="Logo pro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8" y="4398649"/>
            <a:ext cx="788518" cy="67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26888" y="1070567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fsharp.org</a:t>
            </a:r>
            <a:endParaRPr lang="en-AU" sz="2000" dirty="0"/>
          </a:p>
        </p:txBody>
      </p:sp>
      <p:pic>
        <p:nvPicPr>
          <p:cNvPr id="23" name="Picture 2" descr="F#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00" y="915669"/>
            <a:ext cx="802217" cy="80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munity for F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12" y="5202135"/>
            <a:ext cx="622042" cy="6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483340" y="5362512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Community for F#: c4fsharp.net</a:t>
            </a:r>
            <a:endParaRPr lang="en-AU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5946632"/>
            <a:ext cx="647700" cy="6477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483340" y="6039650"/>
            <a:ext cx="5021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</a:rPr>
              <a:t>F# Workshop: fsharpworkshop.com</a:t>
            </a:r>
            <a:endParaRPr lang="en-AU" dirty="0"/>
          </a:p>
        </p:txBody>
      </p:sp>
      <p:sp>
        <p:nvSpPr>
          <p:cNvPr id="29" name="Text Placeholder 8"/>
          <p:cNvSpPr txBox="1">
            <a:spLocks/>
          </p:cNvSpPr>
          <p:nvPr/>
        </p:nvSpPr>
        <p:spPr>
          <a:xfrm>
            <a:off x="394437" y="4488790"/>
            <a:ext cx="3337560" cy="110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3200" dirty="0" smtClean="0"/>
              <a:t>github.com/</a:t>
            </a:r>
            <a:r>
              <a:rPr lang="en-AU" sz="3200" dirty="0" err="1" smtClean="0"/>
              <a:t>jorgef</a:t>
            </a:r>
            <a:r>
              <a:rPr lang="en-AU" sz="3200" dirty="0" smtClean="0"/>
              <a:t>/</a:t>
            </a:r>
            <a:r>
              <a:rPr lang="en-AU" sz="3200" dirty="0" err="1" smtClean="0"/>
              <a:t>fivereasons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82784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6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Why F#?</a:t>
            </a:r>
            <a:endParaRPr lang="en-AU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188720" y="1843167"/>
            <a:ext cx="9687192" cy="4527011"/>
          </a:xfrm>
          <a:prstGeom prst="rect">
            <a:avLst/>
          </a:prstGeom>
        </p:spPr>
        <p:txBody>
          <a:bodyPr/>
          <a:lstStyle>
            <a:lvl1pPr marL="265113" indent="-265113" algn="l" defTabSz="1088502" rtl="0" eaLnBrk="1" latinLnBrk="0" hangingPunct="1">
              <a:spcBef>
                <a:spcPts val="120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6325" indent="-273050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1438" indent="-265113" algn="l" defTabSz="1088502" rtl="0" eaLnBrk="1" latinLnBrk="0" hangingPunct="1">
              <a:spcBef>
                <a:spcPts val="0"/>
              </a:spcBef>
              <a:buClr>
                <a:schemeClr val="accent4"/>
              </a:buClr>
              <a:buFont typeface="Segoe UI" panose="020B0502040204020203" pitchFamily="34" charset="0"/>
              <a:buChar char="›"/>
              <a:defRPr sz="3600" kern="1200" spc="-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80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631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88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132" indent="-272125" algn="l" defTabSz="10885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7030A0"/>
              </a:buClr>
              <a:buNone/>
            </a:pPr>
            <a:r>
              <a:rPr lang="en-AU" sz="3200" dirty="0" err="1" smtClean="0"/>
              <a:t>.Net</a:t>
            </a:r>
            <a:endParaRPr lang="en-AU" sz="3200" dirty="0" smtClean="0"/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Functional-First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Full Support in VS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Interoperable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Multi Platform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Open Source</a:t>
            </a:r>
          </a:p>
          <a:p>
            <a:pPr marL="0" indent="0">
              <a:buClr>
                <a:srgbClr val="7030A0"/>
              </a:buClr>
              <a:buNone/>
            </a:pPr>
            <a:r>
              <a:rPr lang="en-AU" sz="3200" dirty="0" smtClean="0"/>
              <a:t>Great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0313" y="4660067"/>
            <a:ext cx="2637006" cy="646331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buClr>
                <a:srgbClr val="7030A0"/>
              </a:buClr>
            </a:pPr>
            <a:r>
              <a:rPr lang="en-AU" sz="3600" spc="-200" dirty="0" smtClean="0"/>
              <a:t>fsharp.org</a:t>
            </a:r>
            <a:endParaRPr lang="en-AU" sz="3600" spc="-200" dirty="0"/>
          </a:p>
        </p:txBody>
      </p:sp>
      <p:pic>
        <p:nvPicPr>
          <p:cNvPr id="6" name="Picture 2" descr="F#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616" y="21635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9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 hidden="1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0" name="TextBox 9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TextBox 10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x, </a:t>
            </a:r>
            <a:r>
              <a:rPr lang="en-AU" sz="1400" dirty="0" err="1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Box 11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9" name="TextBox 68" hidden="1"/>
          <p:cNvSpPr txBox="1"/>
          <p:nvPr/>
        </p:nvSpPr>
        <p:spPr>
          <a:xfrm>
            <a:off x="6335618" y="1871996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3" name="TextBox 12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add(x,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4" name="TextBox 13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5" name="TextBox 14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8" name="TextBox 17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z = x + y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</a:t>
            </a: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 hidden="1"/>
          <p:cNvSpPr txBox="1"/>
          <p:nvPr/>
        </p:nvSpPr>
        <p:spPr>
          <a:xfrm>
            <a:off x="6335618" y="1871997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z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 hidden="1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z =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 hidden="1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x + y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 hidden="1"/>
          <p:cNvSpPr txBox="1"/>
          <p:nvPr/>
        </p:nvSpPr>
        <p:spPr>
          <a:xfrm>
            <a:off x="6335618" y="1872000"/>
            <a:ext cx="4079304" cy="1169551"/>
          </a:xfrm>
          <a:prstGeom prst="rect">
            <a:avLst/>
          </a:prstGeom>
          <a:ln w="25400">
            <a:solidFill>
              <a:srgbClr val="30B9D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 x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x + y  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 hidden="1"/>
          <p:cNvSpPr txBox="1"/>
          <p:nvPr/>
        </p:nvSpPr>
        <p:spPr>
          <a:xfrm>
            <a:off x="7417460" y="306975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 hidden="1"/>
          <p:cNvSpPr txBox="1"/>
          <p:nvPr/>
        </p:nvSpPr>
        <p:spPr>
          <a:xfrm>
            <a:off x="2573264" y="307650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err="1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AU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 hidden="1"/>
          <p:cNvGrpSpPr/>
          <p:nvPr/>
        </p:nvGrpSpPr>
        <p:grpSpPr>
          <a:xfrm>
            <a:off x="3308558" y="3404180"/>
            <a:ext cx="981884" cy="467617"/>
            <a:chOff x="2517700" y="5843595"/>
            <a:chExt cx="981884" cy="467617"/>
          </a:xfrm>
        </p:grpSpPr>
        <p:sp>
          <p:nvSpPr>
            <p:cNvPr id="32" name="TextBox 31"/>
            <p:cNvSpPr txBox="1"/>
            <p:nvPr/>
          </p:nvSpPr>
          <p:spPr>
            <a:xfrm>
              <a:off x="25637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25177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816490" y="5843595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18363" y="6003435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225577" y="5847362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 hidden="1"/>
          <p:cNvGrpSpPr/>
          <p:nvPr/>
        </p:nvGrpSpPr>
        <p:grpSpPr>
          <a:xfrm>
            <a:off x="7770105" y="3375716"/>
            <a:ext cx="1463411" cy="463850"/>
            <a:chOff x="2555800" y="5835757"/>
            <a:chExt cx="1463411" cy="463850"/>
          </a:xfrm>
        </p:grpSpPr>
        <p:sp>
          <p:nvSpPr>
            <p:cNvPr id="38" name="TextBox 37"/>
            <p:cNvSpPr txBox="1"/>
            <p:nvPr/>
          </p:nvSpPr>
          <p:spPr>
            <a:xfrm>
              <a:off x="2601832" y="5979324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2555800" y="5859257"/>
              <a:ext cx="155030" cy="158364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855679" y="5838501"/>
              <a:ext cx="125445" cy="183581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37990" y="5991830"/>
              <a:ext cx="481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 smtClean="0">
                  <a:solidFill>
                    <a:srgbClr val="33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3745204" y="5835757"/>
              <a:ext cx="16570" cy="238978"/>
            </a:xfrm>
            <a:prstGeom prst="straightConnector1">
              <a:avLst/>
            </a:prstGeom>
            <a:ln w="38100">
              <a:solidFill>
                <a:srgbClr val="33339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 hidden="1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z;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4" name="TextBox 43" hidden="1"/>
          <p:cNvSpPr txBox="1"/>
          <p:nvPr/>
        </p:nvSpPr>
        <p:spPr>
          <a:xfrm>
            <a:off x="1701262" y="1883285"/>
            <a:ext cx="4063061" cy="1169551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AU" sz="1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2 </a:t>
            </a:r>
            <a:r>
              <a:rPr lang="en-AU" sz="140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3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TextBox 45" hidden="1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TextBox 46" hidden="1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?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 hidden="1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 hidden="1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//result: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 hidden="1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 hidden="1"/>
          <p:cNvSpPr txBox="1"/>
          <p:nvPr/>
        </p:nvSpPr>
        <p:spPr>
          <a:xfrm>
            <a:off x="6357065" y="3865511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add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AU" sz="1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//result = 3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Rectangle 51" hidden="1"/>
          <p:cNvSpPr/>
          <p:nvPr/>
        </p:nvSpPr>
        <p:spPr>
          <a:xfrm>
            <a:off x="4188415" y="3934006"/>
            <a:ext cx="203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Partial Application</a:t>
            </a:r>
          </a:p>
        </p:txBody>
      </p:sp>
      <p:sp>
        <p:nvSpPr>
          <p:cNvPr id="53" name="TextBox 52" hidden="1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 hidden="1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2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Curved Down Arrow 54" hidden="1"/>
          <p:cNvSpPr/>
          <p:nvPr/>
        </p:nvSpPr>
        <p:spPr>
          <a:xfrm flipV="1">
            <a:off x="7715200" y="4842520"/>
            <a:ext cx="1308381" cy="351165"/>
          </a:xfrm>
          <a:prstGeom prst="curvedDown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6" name="TextBox 55" hidden="1"/>
          <p:cNvSpPr txBox="1"/>
          <p:nvPr/>
        </p:nvSpPr>
        <p:spPr>
          <a:xfrm>
            <a:off x="6347048" y="4607912"/>
            <a:ext cx="4079304" cy="738664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result = customer </a:t>
            </a:r>
          </a:p>
          <a:p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promoteToVip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|&gt;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increaseCredit</a:t>
            </a:r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 hidden="1"/>
          <p:cNvSpPr/>
          <p:nvPr/>
        </p:nvSpPr>
        <p:spPr>
          <a:xfrm>
            <a:off x="4623453" y="479013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Pipelining</a:t>
            </a:r>
          </a:p>
        </p:txBody>
      </p:sp>
      <p:sp>
        <p:nvSpPr>
          <p:cNvPr id="58" name="TextBox 57" hidden="1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AU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 hidden="1"/>
          <p:cNvSpPr txBox="1"/>
          <p:nvPr/>
        </p:nvSpPr>
        <p:spPr>
          <a:xfrm>
            <a:off x="6368495" y="5568537"/>
            <a:ext cx="4079304" cy="523220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addOne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addTwo</a:t>
            </a:r>
            <a:endParaRPr lang="en-AU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4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AU" sz="1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AU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addThree</a:t>
            </a:r>
            <a:r>
              <a:rPr lang="en-A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AU" sz="1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AU" sz="1400" dirty="0" smtClean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4</a:t>
            </a:r>
            <a:endParaRPr lang="en-A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Rectangle 59" hidden="1"/>
          <p:cNvSpPr/>
          <p:nvPr/>
        </p:nvSpPr>
        <p:spPr>
          <a:xfrm>
            <a:off x="4476779" y="56691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800" dirty="0" smtClean="0"/>
              <a:t>Composition</a:t>
            </a:r>
          </a:p>
        </p:txBody>
      </p:sp>
      <p:sp>
        <p:nvSpPr>
          <p:cNvPr id="61" name="Rectangle 60" hidden="1"/>
          <p:cNvSpPr/>
          <p:nvPr/>
        </p:nvSpPr>
        <p:spPr>
          <a:xfrm>
            <a:off x="10353962" y="1866367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t</a:t>
            </a:r>
            <a:r>
              <a:rPr lang="en-AU" sz="1600" dirty="0" smtClean="0">
                <a:solidFill>
                  <a:schemeClr val="tx1"/>
                </a:solidFill>
              </a:rPr>
              <a:t>ypes</a:t>
            </a:r>
          </a:p>
          <a:p>
            <a:pPr algn="ctr"/>
            <a:endParaRPr lang="en-AU" dirty="0"/>
          </a:p>
        </p:txBody>
      </p:sp>
      <p:sp>
        <p:nvSpPr>
          <p:cNvPr id="62" name="Rectangle 61" hidden="1"/>
          <p:cNvSpPr/>
          <p:nvPr/>
        </p:nvSpPr>
        <p:spPr>
          <a:xfrm>
            <a:off x="10353961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amel case</a:t>
            </a:r>
          </a:p>
          <a:p>
            <a:pPr algn="ctr"/>
            <a:endParaRPr lang="en-AU" dirty="0"/>
          </a:p>
        </p:txBody>
      </p:sp>
      <p:sp>
        <p:nvSpPr>
          <p:cNvPr id="63" name="Rectangle 62" hidden="1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 err="1">
                <a:solidFill>
                  <a:schemeClr val="tx1"/>
                </a:solidFill>
              </a:rPr>
              <a:t>p</a:t>
            </a:r>
            <a:r>
              <a:rPr lang="en-AU" sz="1600" dirty="0" err="1" smtClean="0">
                <a:solidFill>
                  <a:schemeClr val="tx1"/>
                </a:solidFill>
              </a:rPr>
              <a:t>arens</a:t>
            </a:r>
            <a:r>
              <a:rPr lang="en-AU" sz="1600" dirty="0" smtClean="0">
                <a:solidFill>
                  <a:schemeClr val="tx1"/>
                </a:solidFill>
              </a:rPr>
              <a:t> and commas</a:t>
            </a:r>
          </a:p>
          <a:p>
            <a:pPr algn="ctr"/>
            <a:endParaRPr lang="en-AU" dirty="0"/>
          </a:p>
        </p:txBody>
      </p:sp>
      <p:sp>
        <p:nvSpPr>
          <p:cNvPr id="64" name="Rectangle 63" hidden="1"/>
          <p:cNvSpPr/>
          <p:nvPr/>
        </p:nvSpPr>
        <p:spPr>
          <a:xfrm>
            <a:off x="10447799" y="1866364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urly braces</a:t>
            </a:r>
          </a:p>
          <a:p>
            <a:pPr algn="ctr"/>
            <a:endParaRPr lang="en-AU" dirty="0"/>
          </a:p>
        </p:txBody>
      </p:sp>
      <p:sp>
        <p:nvSpPr>
          <p:cNvPr id="65" name="Rectangle 64" hidden="1"/>
          <p:cNvSpPr/>
          <p:nvPr/>
        </p:nvSpPr>
        <p:spPr>
          <a:xfrm>
            <a:off x="10447799" y="188342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</a:t>
            </a:r>
            <a:r>
              <a:rPr lang="en-AU" sz="1600" dirty="0">
                <a:solidFill>
                  <a:schemeClr val="tx1"/>
                </a:solidFill>
              </a:rPr>
              <a:t>s</a:t>
            </a:r>
            <a:r>
              <a:rPr lang="en-AU" sz="1600" dirty="0" smtClean="0">
                <a:solidFill>
                  <a:schemeClr val="tx1"/>
                </a:solidFill>
              </a:rPr>
              <a:t>emi </a:t>
            </a:r>
            <a:r>
              <a:rPr lang="en-AU" sz="1600" dirty="0">
                <a:solidFill>
                  <a:schemeClr val="tx1"/>
                </a:solidFill>
              </a:rPr>
              <a:t>c</a:t>
            </a:r>
            <a:r>
              <a:rPr lang="en-AU" sz="1600" dirty="0" smtClean="0">
                <a:solidFill>
                  <a:schemeClr val="tx1"/>
                </a:solidFill>
              </a:rPr>
              <a:t>olons</a:t>
            </a:r>
          </a:p>
          <a:p>
            <a:pPr algn="ctr"/>
            <a:endParaRPr lang="en-AU" dirty="0"/>
          </a:p>
        </p:txBody>
      </p:sp>
      <p:sp>
        <p:nvSpPr>
          <p:cNvPr id="66" name="Rectangle 65" hidden="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and equals</a:t>
            </a:r>
          </a:p>
          <a:p>
            <a:pPr algn="ctr"/>
            <a:endParaRPr lang="en-AU" dirty="0"/>
          </a:p>
        </p:txBody>
      </p:sp>
      <p:sp>
        <p:nvSpPr>
          <p:cNvPr id="67" name="Rectangle 66" hidden="1"/>
          <p:cNvSpPr/>
          <p:nvPr/>
        </p:nvSpPr>
        <p:spPr>
          <a:xfrm>
            <a:off x="10447799" y="1808741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l</a:t>
            </a:r>
            <a:r>
              <a:rPr lang="en-AU" sz="1600" dirty="0" smtClean="0">
                <a:solidFill>
                  <a:schemeClr val="tx1"/>
                </a:solidFill>
              </a:rPr>
              <a:t>et instead of </a:t>
            </a:r>
            <a:r>
              <a:rPr lang="en-AU" sz="1600" dirty="0" err="1" smtClean="0">
                <a:solidFill>
                  <a:schemeClr val="tx1"/>
                </a:solidFill>
              </a:rPr>
              <a:t>var</a:t>
            </a:r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endParaRPr lang="en-AU" dirty="0"/>
          </a:p>
        </p:txBody>
      </p:sp>
      <p:sp>
        <p:nvSpPr>
          <p:cNvPr id="68" name="Rectangle 67" hidden="1"/>
          <p:cNvSpPr/>
          <p:nvPr/>
        </p:nvSpPr>
        <p:spPr>
          <a:xfrm>
            <a:off x="10447799" y="1872139"/>
            <a:ext cx="1424161" cy="118646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600" dirty="0" smtClean="0">
              <a:solidFill>
                <a:schemeClr val="tx1"/>
              </a:solidFill>
            </a:endParaRPr>
          </a:p>
          <a:p>
            <a:pPr algn="ctr"/>
            <a:r>
              <a:rPr lang="en-AU" sz="1600" dirty="0">
                <a:solidFill>
                  <a:schemeClr val="tx1"/>
                </a:solidFill>
              </a:rPr>
              <a:t>n</a:t>
            </a:r>
            <a:r>
              <a:rPr lang="en-AU" sz="1600" dirty="0" smtClean="0">
                <a:solidFill>
                  <a:schemeClr val="tx1"/>
                </a:solidFill>
              </a:rPr>
              <a:t>o return</a:t>
            </a:r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42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Reason #1: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Powerful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1413" y="2137016"/>
            <a:ext cx="4779082" cy="492443"/>
          </a:xfrm>
          <a:prstGeom prst="rect">
            <a:avLst/>
          </a:prstGeom>
          <a:ln w="25400">
            <a:solidFill>
              <a:srgbClr val="2683C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3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Should_process_orders_when_they_are_approved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0" y="2137016"/>
            <a:ext cx="5316965" cy="492443"/>
          </a:xfrm>
          <a:prstGeom prst="rect">
            <a:avLst/>
          </a:prstGeom>
          <a:ln w="254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spAutoFit/>
          </a:bodyPr>
          <a:lstStyle/>
          <a:p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[&lt;</a:t>
            </a:r>
            <a:r>
              <a:rPr lang="en-AU" sz="1300" dirty="0" smtClean="0">
                <a:solidFill>
                  <a:srgbClr val="0099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&gt;]</a:t>
            </a:r>
            <a:endParaRPr lang="en-AU" sz="13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AU" sz="13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``Should process orders when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they are </a:t>
            </a:r>
            <a:r>
              <a:rPr lang="en-AU" sz="13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approved`` </a:t>
            </a:r>
            <a:r>
              <a:rPr lang="en-AU" sz="13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  <a:endParaRPr lang="en-AU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39" y="3476063"/>
            <a:ext cx="4324911" cy="1674159"/>
          </a:xfrm>
          <a:prstGeom prst="rect">
            <a:avLst/>
          </a:prstGeom>
          <a:ln w="25400">
            <a:solidFill>
              <a:srgbClr val="333399"/>
            </a:solidFill>
          </a:ln>
        </p:spPr>
      </p:pic>
    </p:spTree>
    <p:extLst>
      <p:ext uri="{BB962C8B-B14F-4D97-AF65-F5344CB8AC3E}">
        <p14:creationId xmlns:p14="http://schemas.microsoft.com/office/powerpoint/2010/main" val="242978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#1: Powerful Functions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954365" y="2421488"/>
            <a:ext cx="2637006" cy="646331"/>
            <a:chOff x="4624489" y="5085978"/>
            <a:chExt cx="2637006" cy="646331"/>
          </a:xfrm>
        </p:grpSpPr>
        <p:sp>
          <p:nvSpPr>
            <p:cNvPr id="63" name="TextBox 62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F# |&gt; 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 </a:t>
              </a:r>
            </a:p>
          </p:txBody>
        </p:sp>
        <p:sp>
          <p:nvSpPr>
            <p:cNvPr id="64" name="Heart 63"/>
            <p:cNvSpPr/>
            <p:nvPr/>
          </p:nvSpPr>
          <p:spPr>
            <a:xfrm>
              <a:off x="6607500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54365" y="4127072"/>
            <a:ext cx="2637006" cy="646331"/>
            <a:chOff x="4624489" y="5085978"/>
            <a:chExt cx="2637006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624489" y="5085978"/>
              <a:ext cx="2637006" cy="646331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buClr>
                  <a:srgbClr val="7030A0"/>
                </a:buClr>
              </a:pPr>
              <a:r>
                <a:rPr lang="en-AU" sz="3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I   F</a:t>
              </a:r>
              <a:r>
                <a:rPr lang="en-AU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</a:p>
          </p:txBody>
        </p:sp>
        <p:sp>
          <p:nvSpPr>
            <p:cNvPr id="10" name="Heart 9"/>
            <p:cNvSpPr/>
            <p:nvPr/>
          </p:nvSpPr>
          <p:spPr>
            <a:xfrm>
              <a:off x="5661931" y="5230638"/>
              <a:ext cx="396681" cy="357013"/>
            </a:xfrm>
            <a:prstGeom prst="hear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Curved Up Arrow 1"/>
          <p:cNvSpPr/>
          <p:nvPr/>
        </p:nvSpPr>
        <p:spPr>
          <a:xfrm>
            <a:off x="5238777" y="3212477"/>
            <a:ext cx="2171700" cy="394854"/>
          </a:xfrm>
          <a:prstGeom prst="curvedUpArrow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3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Reason #2:</a:t>
            </a:r>
            <a:b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Great Types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9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7">
      <a:dk1>
        <a:sysClr val="windowText" lastClr="000000"/>
      </a:dk1>
      <a:lt1>
        <a:sysClr val="window" lastClr="FFFFFF"/>
      </a:lt1>
      <a:dk2>
        <a:srgbClr val="00B0F0"/>
      </a:dk2>
      <a:lt2>
        <a:srgbClr val="DFE3E5"/>
      </a:lt2>
      <a:accent1>
        <a:srgbClr val="00B0F0"/>
      </a:accent1>
      <a:accent2>
        <a:srgbClr val="2683C6"/>
      </a:accent2>
      <a:accent3>
        <a:srgbClr val="7030A0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7505</TotalTime>
  <Words>3090</Words>
  <Application>Microsoft Office PowerPoint</Application>
  <PresentationFormat>Widescreen</PresentationFormat>
  <Paragraphs>977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Segoe UI</vt:lpstr>
      <vt:lpstr>Retrospect</vt:lpstr>
      <vt:lpstr>Five Reasons  to Move  from C# to F#</vt:lpstr>
      <vt:lpstr>Who am I?</vt:lpstr>
      <vt:lpstr>Why F#?</vt:lpstr>
      <vt:lpstr>Why F#?</vt:lpstr>
      <vt:lpstr>Reason #1: Powerful Functions</vt:lpstr>
      <vt:lpstr>Reason #1: Powerful Functions</vt:lpstr>
      <vt:lpstr>Reason #1: Powerful Functions</vt:lpstr>
      <vt:lpstr>Reason #1: Powerful Functions</vt:lpstr>
      <vt:lpstr>Reason #2: Great Types</vt:lpstr>
      <vt:lpstr>Reason #2: Great Types</vt:lpstr>
      <vt:lpstr>Reason #2: Great Types</vt:lpstr>
      <vt:lpstr>Reason #2: Great Types</vt:lpstr>
      <vt:lpstr>Reasons</vt:lpstr>
      <vt:lpstr>Reason #3: Pattern Matching</vt:lpstr>
      <vt:lpstr>Reason #3: Pattern Matching</vt:lpstr>
      <vt:lpstr>Reasons</vt:lpstr>
      <vt:lpstr>Reason #4: Type Providers</vt:lpstr>
      <vt:lpstr>Reason #4: Type Providers</vt:lpstr>
      <vt:lpstr>Reason #4: Type Providers</vt:lpstr>
      <vt:lpstr>Reason #4: Type Providers</vt:lpstr>
      <vt:lpstr>Reasons</vt:lpstr>
      <vt:lpstr>Reason #5: Computation Expressions</vt:lpstr>
      <vt:lpstr>Reason #5: Computation Expressions</vt:lpstr>
      <vt:lpstr>Reason #5: Computation Expressions</vt:lpstr>
      <vt:lpstr>Reasons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Reasons  to Move  from C# to F#</dc:title>
  <dc:creator>Jorge Fioranelli</dc:creator>
  <cp:lastModifiedBy>Jorge Fioranelli</cp:lastModifiedBy>
  <cp:revision>351</cp:revision>
  <dcterms:created xsi:type="dcterms:W3CDTF">2015-04-30T03:25:20Z</dcterms:created>
  <dcterms:modified xsi:type="dcterms:W3CDTF">2015-05-24T03:25:37Z</dcterms:modified>
</cp:coreProperties>
</file>