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-1769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2476094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2478600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4106171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4091202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2478600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6840" y="1958461"/>
            <a:ext cx="78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Tuples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44450" y="3618214"/>
            <a:ext cx="92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14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8744" y="4697661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096" y="4697661"/>
            <a:ext cx="4859968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744" y="2367381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334" y="2367381"/>
            <a:ext cx="4882075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6336" y="2367381"/>
            <a:ext cx="4882073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6938" y="1867704"/>
            <a:ext cx="179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Units of Measure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2401" y="4239514"/>
            <a:ext cx="194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Object Expressions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8" grpId="0" animBg="1"/>
      <p:bldP spid="10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5284076"/>
              </p:ext>
            </p:extLst>
          </p:nvPr>
        </p:nvGraphicFramePr>
        <p:xfrm>
          <a:off x="734969" y="2084970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43297" y="4578624"/>
            <a:ext cx="1895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  <a:p>
            <a:pPr algn="ctr"/>
            <a:r>
              <a:rPr lang="en-AU" dirty="0" smtClean="0"/>
              <a:t>Pipelining</a:t>
            </a:r>
          </a:p>
          <a:p>
            <a:pPr algn="ctr"/>
            <a:r>
              <a:rPr lang="en-AU" sz="1800" dirty="0" smtClean="0"/>
              <a:t>Composition</a:t>
            </a:r>
          </a:p>
          <a:p>
            <a:pPr algn="ctr"/>
            <a:r>
              <a:rPr lang="en-AU" smtClean="0"/>
              <a:t>Spaces </a:t>
            </a:r>
            <a:r>
              <a:rPr lang="en-AU" smtClean="0"/>
              <a:t>in </a:t>
            </a:r>
            <a:r>
              <a:rPr lang="en-AU" dirty="0" smtClean="0"/>
              <a:t>Names</a:t>
            </a:r>
            <a:endParaRPr lang="en-AU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16607" y="4578624"/>
            <a:ext cx="19481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Classes</a:t>
            </a:r>
          </a:p>
          <a:p>
            <a:pPr algn="ctr"/>
            <a:r>
              <a:rPr lang="en-AU" sz="1800" dirty="0" smtClean="0"/>
              <a:t>Records</a:t>
            </a:r>
          </a:p>
          <a:p>
            <a:pPr algn="ctr"/>
            <a:r>
              <a:rPr lang="en-AU" dirty="0" smtClean="0"/>
              <a:t>Tuples</a:t>
            </a:r>
          </a:p>
          <a:p>
            <a:pPr algn="ctr"/>
            <a:r>
              <a:rPr lang="en-AU" sz="1800" dirty="0" smtClean="0"/>
              <a:t>Options</a:t>
            </a:r>
          </a:p>
          <a:p>
            <a:pPr algn="ctr"/>
            <a:r>
              <a:rPr lang="en-AU" dirty="0" smtClean="0"/>
              <a:t>Units of Measure</a:t>
            </a:r>
          </a:p>
          <a:p>
            <a:pPr algn="ctr"/>
            <a:r>
              <a:rPr lang="en-AU" sz="1800" dirty="0" smtClean="0"/>
              <a:t>Object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2176" y="4578624"/>
            <a:ext cx="2188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Discriminated Unions</a:t>
            </a:r>
          </a:p>
          <a:p>
            <a:pPr algn="ctr"/>
            <a:r>
              <a:rPr lang="en-AU" sz="1800" dirty="0" smtClean="0"/>
              <a:t>Pattern Matching</a:t>
            </a:r>
          </a:p>
          <a:p>
            <a:pPr algn="ctr"/>
            <a:r>
              <a:rPr lang="en-AU" dirty="0" smtClean="0"/>
              <a:t>Active Patterns</a:t>
            </a:r>
            <a:endParaRPr lang="en-AU" sz="1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043223" y="4578624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CSV</a:t>
            </a:r>
          </a:p>
          <a:p>
            <a:pPr algn="ctr"/>
            <a:r>
              <a:rPr lang="en-AU" sz="1800" dirty="0" smtClean="0"/>
              <a:t>EF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86965" y="4578623"/>
            <a:ext cx="7629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Log</a:t>
            </a:r>
          </a:p>
          <a:p>
            <a:pPr algn="ctr"/>
            <a:r>
              <a:rPr lang="en-AU" sz="1800" dirty="0" err="1" smtClean="0"/>
              <a:t>Async</a:t>
            </a:r>
            <a:endParaRPr lang="en-AU" sz="1800" dirty="0" smtClean="0"/>
          </a:p>
          <a:p>
            <a:pPr algn="ctr"/>
            <a:r>
              <a:rPr lang="en-AU" dirty="0" smtClean="0"/>
              <a:t>Query</a:t>
            </a:r>
          </a:p>
          <a:p>
            <a:pPr algn="ctr"/>
            <a:r>
              <a:rPr lang="en-AU" sz="1800" dirty="0" smtClean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9209</TotalTime>
  <Words>3047</Words>
  <Application>Microsoft Office PowerPoint</Application>
  <PresentationFormat>Widescreen</PresentationFormat>
  <Paragraphs>986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376</cp:revision>
  <dcterms:created xsi:type="dcterms:W3CDTF">2015-04-30T03:25:20Z</dcterms:created>
  <dcterms:modified xsi:type="dcterms:W3CDTF">2015-05-27T04:52:19Z</dcterms:modified>
</cp:coreProperties>
</file>