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Real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</dgm:pt>
    <dgm:pt modelId="{D7BAA467-0446-441A-ABFD-839CF55A6641}" type="pres">
      <dgm:prSet presAssocID="{1E228A15-891D-4ECF-B2F5-499FDCF480BF}" presName="compNode" presStyleCnt="0"/>
      <dgm:spPr/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</dgm:pt>
    <dgm:pt modelId="{A970CB8C-35E3-4B1C-9F4F-72EA843F82CB}" type="pres">
      <dgm:prSet presAssocID="{1E228A15-891D-4ECF-B2F5-499FDCF480BF}" presName="theInnerList" presStyleCnt="0"/>
      <dgm:spPr/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</dgm:pt>
    <dgm:pt modelId="{F0F35247-EDFE-4302-9989-205E7926F585}" type="pres">
      <dgm:prSet presAssocID="{D81D0043-BB1A-4D8C-BE35-46F9365388F7}" presName="compNode" presStyleCnt="0"/>
      <dgm:spPr/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</dgm:pt>
    <dgm:pt modelId="{A104FAAA-6FBA-4AFD-8C54-7A538915FA4A}" type="pres">
      <dgm:prSet presAssocID="{D81D0043-BB1A-4D8C-BE35-46F9365388F7}" presName="theInnerList" presStyleCnt="0"/>
      <dgm:spPr/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</dgm:pt>
    <dgm:pt modelId="{198D847C-C57E-4652-85CE-0DF20E83E6C9}" type="pres">
      <dgm:prSet presAssocID="{62AB5BDD-6BFF-4897-90F0-8D65A0447574}" presName="compNode" presStyleCnt="0"/>
      <dgm:spPr/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</dgm:pt>
    <dgm:pt modelId="{2AB98F35-8D31-4173-AB58-A8B028B66D62}" type="pres">
      <dgm:prSet presAssocID="{62AB5BDD-6BFF-4897-90F0-8D65A0447574}" presName="theInnerList" presStyleCnt="0"/>
      <dgm:spPr/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Real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205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205" y="0"/>
        <a:ext cx="1752172" cy="688089"/>
      </dsp:txXfrm>
    </dsp:sp>
    <dsp:sp modelId="{7F4B3ABB-46E5-417D-8415-272BB88C95D9}">
      <dsp:nvSpPr>
        <dsp:cNvPr id="0" name=""/>
        <dsp:cNvSpPr/>
      </dsp:nvSpPr>
      <dsp:spPr>
        <a:xfrm>
          <a:off x="17589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Real Functions</a:t>
          </a:r>
          <a:endParaRPr lang="en-AU" sz="2300" kern="1200" dirty="0"/>
        </a:p>
      </dsp:txBody>
      <dsp:txXfrm>
        <a:off x="216946" y="729144"/>
        <a:ext cx="1319627" cy="1408749"/>
      </dsp:txXfrm>
    </dsp:sp>
    <dsp:sp modelId="{B4A5B975-C009-4ED4-BFF3-44C802A75E13}">
      <dsp:nvSpPr>
        <dsp:cNvPr id="0" name=""/>
        <dsp:cNvSpPr/>
      </dsp:nvSpPr>
      <dsp:spPr>
        <a:xfrm>
          <a:off x="1884258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884258" y="0"/>
        <a:ext cx="1752172" cy="688089"/>
      </dsp:txXfrm>
    </dsp:sp>
    <dsp:sp modelId="{857D4042-0A7A-4DAE-AB4B-BC71254FAFFA}">
      <dsp:nvSpPr>
        <dsp:cNvPr id="0" name=""/>
        <dsp:cNvSpPr/>
      </dsp:nvSpPr>
      <dsp:spPr>
        <a:xfrm>
          <a:off x="2059476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Great Types</a:t>
          </a:r>
          <a:endParaRPr lang="en-AU" sz="2300" kern="1200" dirty="0"/>
        </a:p>
      </dsp:txBody>
      <dsp:txXfrm>
        <a:off x="2100531" y="729144"/>
        <a:ext cx="1319627" cy="1408749"/>
      </dsp:txXfrm>
    </dsp:sp>
    <dsp:sp modelId="{2311CD91-8EE7-40E0-B635-D229FBD2B95D}">
      <dsp:nvSpPr>
        <dsp:cNvPr id="0" name=""/>
        <dsp:cNvSpPr/>
      </dsp:nvSpPr>
      <dsp:spPr>
        <a:xfrm>
          <a:off x="3767843" y="0"/>
          <a:ext cx="17521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767843" y="0"/>
        <a:ext cx="1752172" cy="688089"/>
      </dsp:txXfrm>
    </dsp:sp>
    <dsp:sp modelId="{34EF0608-AB90-42B4-84B9-76AFA134E780}">
      <dsp:nvSpPr>
        <dsp:cNvPr id="0" name=""/>
        <dsp:cNvSpPr/>
      </dsp:nvSpPr>
      <dsp:spPr>
        <a:xfrm>
          <a:off x="3943061" y="688089"/>
          <a:ext cx="140173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300" kern="1200" dirty="0" smtClean="0"/>
            <a:t>Pattern Matching</a:t>
          </a:r>
          <a:endParaRPr lang="en-AU" sz="2300" kern="1200" dirty="0"/>
        </a:p>
      </dsp:txBody>
      <dsp:txXfrm>
        <a:off x="3984116" y="729144"/>
        <a:ext cx="1319627" cy="14087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Real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5715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5715" y="0"/>
        <a:ext cx="1895772" cy="688089"/>
      </dsp:txXfrm>
    </dsp:sp>
    <dsp:sp modelId="{7F4B3ABB-46E5-417D-8415-272BB88C95D9}">
      <dsp:nvSpPr>
        <dsp:cNvPr id="0" name=""/>
        <dsp:cNvSpPr/>
      </dsp:nvSpPr>
      <dsp:spPr>
        <a:xfrm>
          <a:off x="194979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Real Functions</a:t>
          </a:r>
          <a:endParaRPr lang="en-AU" sz="1900" kern="1200" dirty="0"/>
        </a:p>
      </dsp:txBody>
      <dsp:txXfrm>
        <a:off x="238645" y="731755"/>
        <a:ext cx="1429286" cy="1403527"/>
      </dsp:txXfrm>
    </dsp:sp>
    <dsp:sp modelId="{B4A5B975-C009-4ED4-BFF3-44C802A75E13}">
      <dsp:nvSpPr>
        <dsp:cNvPr id="0" name=""/>
        <dsp:cNvSpPr/>
      </dsp:nvSpPr>
      <dsp:spPr>
        <a:xfrm>
          <a:off x="2043358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2043358" y="0"/>
        <a:ext cx="1895772" cy="688089"/>
      </dsp:txXfrm>
    </dsp:sp>
    <dsp:sp modelId="{857D4042-0A7A-4DAE-AB4B-BC71254FAFFA}">
      <dsp:nvSpPr>
        <dsp:cNvPr id="0" name=""/>
        <dsp:cNvSpPr/>
      </dsp:nvSpPr>
      <dsp:spPr>
        <a:xfrm>
          <a:off x="2232935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Great     Types</a:t>
          </a:r>
          <a:endParaRPr lang="en-AU" sz="1900" kern="1200" dirty="0"/>
        </a:p>
      </dsp:txBody>
      <dsp:txXfrm>
        <a:off x="2276601" y="731755"/>
        <a:ext cx="1429286" cy="1403527"/>
      </dsp:txXfrm>
    </dsp:sp>
    <dsp:sp modelId="{2311CD91-8EE7-40E0-B635-D229FBD2B95D}">
      <dsp:nvSpPr>
        <dsp:cNvPr id="0" name=""/>
        <dsp:cNvSpPr/>
      </dsp:nvSpPr>
      <dsp:spPr>
        <a:xfrm>
          <a:off x="4081313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4081313" y="0"/>
        <a:ext cx="1895772" cy="688089"/>
      </dsp:txXfrm>
    </dsp:sp>
    <dsp:sp modelId="{34EF0608-AB90-42B4-84B9-76AFA134E780}">
      <dsp:nvSpPr>
        <dsp:cNvPr id="0" name=""/>
        <dsp:cNvSpPr/>
      </dsp:nvSpPr>
      <dsp:spPr>
        <a:xfrm>
          <a:off x="4270890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Pattern Matching</a:t>
          </a:r>
          <a:endParaRPr lang="en-AU" sz="1900" kern="1200" dirty="0"/>
        </a:p>
      </dsp:txBody>
      <dsp:txXfrm>
        <a:off x="4314556" y="731755"/>
        <a:ext cx="1429286" cy="1403527"/>
      </dsp:txXfrm>
    </dsp:sp>
    <dsp:sp modelId="{D1A87A0E-052E-44A8-A694-07E555397CD9}">
      <dsp:nvSpPr>
        <dsp:cNvPr id="0" name=""/>
        <dsp:cNvSpPr/>
      </dsp:nvSpPr>
      <dsp:spPr>
        <a:xfrm>
          <a:off x="6119269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6119269" y="0"/>
        <a:ext cx="1895772" cy="688089"/>
      </dsp:txXfrm>
    </dsp:sp>
    <dsp:sp modelId="{981B35C9-2797-4FBE-BE51-9444E33E494B}">
      <dsp:nvSpPr>
        <dsp:cNvPr id="0" name=""/>
        <dsp:cNvSpPr/>
      </dsp:nvSpPr>
      <dsp:spPr>
        <a:xfrm>
          <a:off x="6308846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Type Providers</a:t>
          </a:r>
          <a:endParaRPr lang="en-AU" sz="1900" kern="1200" dirty="0"/>
        </a:p>
      </dsp:txBody>
      <dsp:txXfrm>
        <a:off x="6352512" y="731755"/>
        <a:ext cx="1429286" cy="1403527"/>
      </dsp:txXfrm>
    </dsp:sp>
    <dsp:sp modelId="{01523D71-2EDB-4952-8872-455E86E6D04B}">
      <dsp:nvSpPr>
        <dsp:cNvPr id="0" name=""/>
        <dsp:cNvSpPr/>
      </dsp:nvSpPr>
      <dsp:spPr>
        <a:xfrm>
          <a:off x="8157224" y="0"/>
          <a:ext cx="1895772" cy="229363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#5</a:t>
          </a:r>
          <a:endParaRPr lang="en-AU" sz="3100" kern="1200" dirty="0"/>
        </a:p>
      </dsp:txBody>
      <dsp:txXfrm>
        <a:off x="8157224" y="0"/>
        <a:ext cx="1895772" cy="688089"/>
      </dsp:txXfrm>
    </dsp:sp>
    <dsp:sp modelId="{7A63318B-6DC4-437E-A851-2C3F1E487DCB}">
      <dsp:nvSpPr>
        <dsp:cNvPr id="0" name=""/>
        <dsp:cNvSpPr/>
      </dsp:nvSpPr>
      <dsp:spPr>
        <a:xfrm>
          <a:off x="8346802" y="688089"/>
          <a:ext cx="1516618" cy="14908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Computation Expressions</a:t>
          </a:r>
          <a:endParaRPr lang="en-AU" sz="1900" kern="1200" dirty="0"/>
        </a:p>
      </dsp:txBody>
      <dsp:txXfrm>
        <a:off x="8390468" y="731755"/>
        <a:ext cx="1429286" cy="140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7" y="1938203"/>
            <a:ext cx="4680520" cy="73866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680520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680520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680520" cy="160043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680521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680520" cy="1600438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680520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1499935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3854" y="2010112"/>
            <a:ext cx="5400000" cy="397080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55789" y="2907457"/>
            <a:ext cx="648000" cy="225708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71221" y="4406546"/>
            <a:ext cx="648000" cy="225708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4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2124816"/>
              </p:ext>
            </p:extLst>
          </p:nvPr>
        </p:nvGraphicFramePr>
        <p:xfrm>
          <a:off x="1097280" y="2708910"/>
          <a:ext cx="552069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F#</a:t>
            </a:r>
            <a:endParaRPr lang="en-AU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endParaRPr lang="en-AU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Types</a:t>
              </a:r>
              <a:endParaRPr lang="en-AU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r>
              <a:rPr lang="en-AU" dirty="0" smtClean="0"/>
              <a:t>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</a:t>
            </a:r>
            <a:r>
              <a:rPr lang="en-AU" dirty="0" smtClean="0"/>
              <a:t> </a:t>
            </a:r>
          </a:p>
          <a:p>
            <a:pPr algn="ctr"/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 </a:t>
            </a:r>
            <a:r>
              <a:rPr lang="en-AU" dirty="0" err="1" smtClean="0"/>
              <a:t>TypeProvider</a:t>
            </a:r>
            <a:endParaRPr lang="en-AU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Consultant</a:t>
            </a:r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624489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2225085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44843999"/>
              </p:ext>
            </p:extLst>
          </p:nvPr>
        </p:nvGraphicFramePr>
        <p:xfrm>
          <a:off x="1097280" y="2708910"/>
          <a:ext cx="1005840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20040" y="4488316"/>
            <a:ext cx="347472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add(num1,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num1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4698" y="1871997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result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num1 + num2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4698" y="1872000"/>
            <a:ext cx="4079304" cy="1169551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num1 num2 = num1 + num2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7654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46658" y="3404180"/>
            <a:ext cx="943784" cy="442217"/>
            <a:chOff x="2555800" y="5843595"/>
            <a:chExt cx="943784" cy="442217"/>
          </a:xfrm>
        </p:grpSpPr>
        <p:sp>
          <p:nvSpPr>
            <p:cNvPr id="32" name="TextBox 31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59780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029185" y="3375716"/>
            <a:ext cx="1463411" cy="438644"/>
            <a:chOff x="2555800" y="5835757"/>
            <a:chExt cx="1463411" cy="438644"/>
          </a:xfrm>
        </p:grpSpPr>
        <p:sp>
          <p:nvSpPr>
            <p:cNvPr id="38" name="TextBox 37"/>
            <p:cNvSpPr txBox="1"/>
            <p:nvPr/>
          </p:nvSpPr>
          <p:spPr>
            <a:xfrm>
              <a:off x="2576432" y="59666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664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 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num1,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num2)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num1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num2;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16145" y="3865511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4749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974280" y="4842520"/>
            <a:ext cx="1308381" cy="351165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06128" y="4607912"/>
            <a:ext cx="4079304" cy="738664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8253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27575" y="5568537"/>
            <a:ext cx="4079304" cy="523220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585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Real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298215" y="2448762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46706" y="4092566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4686300" y="3221182"/>
            <a:ext cx="2171700" cy="394854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4017</TotalTime>
  <Words>2998</Words>
  <Application>Microsoft Office PowerPoint</Application>
  <PresentationFormat>Widescreen</PresentationFormat>
  <Paragraphs>939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Real Functions</vt:lpstr>
      <vt:lpstr>Reason #1: Real Functions</vt:lpstr>
      <vt:lpstr>Reason #1: Real Functions</vt:lpstr>
      <vt:lpstr>Reason #1: Real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157</cp:revision>
  <dcterms:created xsi:type="dcterms:W3CDTF">2015-04-30T03:25:20Z</dcterms:created>
  <dcterms:modified xsi:type="dcterms:W3CDTF">2015-05-19T05:44:32Z</dcterms:modified>
</cp:coreProperties>
</file>