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5715" y="0"/>
          <a:ext cx="189577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5715" y="0"/>
        <a:ext cx="1895772" cy="688089"/>
      </dsp:txXfrm>
    </dsp:sp>
    <dsp:sp modelId="{7F4B3ABB-46E5-417D-8415-272BB88C95D9}">
      <dsp:nvSpPr>
        <dsp:cNvPr id="0" name=""/>
        <dsp:cNvSpPr/>
      </dsp:nvSpPr>
      <dsp:spPr>
        <a:xfrm>
          <a:off x="194979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Powerful Functions</a:t>
          </a:r>
          <a:endParaRPr lang="en-AU" sz="1900" kern="1200" dirty="0"/>
        </a:p>
      </dsp:txBody>
      <dsp:txXfrm>
        <a:off x="238645" y="731755"/>
        <a:ext cx="1429286" cy="1403527"/>
      </dsp:txXfrm>
    </dsp:sp>
    <dsp:sp modelId="{B4A5B975-C009-4ED4-BFF3-44C802A75E13}">
      <dsp:nvSpPr>
        <dsp:cNvPr id="0" name=""/>
        <dsp:cNvSpPr/>
      </dsp:nvSpPr>
      <dsp:spPr>
        <a:xfrm>
          <a:off x="2043358" y="0"/>
          <a:ext cx="189577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2043358" y="0"/>
        <a:ext cx="1895772" cy="688089"/>
      </dsp:txXfrm>
    </dsp:sp>
    <dsp:sp modelId="{857D4042-0A7A-4DAE-AB4B-BC71254FAFFA}">
      <dsp:nvSpPr>
        <dsp:cNvPr id="0" name=""/>
        <dsp:cNvSpPr/>
      </dsp:nvSpPr>
      <dsp:spPr>
        <a:xfrm>
          <a:off x="2232935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Great     Types</a:t>
          </a:r>
          <a:endParaRPr lang="en-AU" sz="1900" kern="1200" dirty="0"/>
        </a:p>
      </dsp:txBody>
      <dsp:txXfrm>
        <a:off x="2276601" y="731755"/>
        <a:ext cx="1429286" cy="1403527"/>
      </dsp:txXfrm>
    </dsp:sp>
    <dsp:sp modelId="{2311CD91-8EE7-40E0-B635-D229FBD2B95D}">
      <dsp:nvSpPr>
        <dsp:cNvPr id="0" name=""/>
        <dsp:cNvSpPr/>
      </dsp:nvSpPr>
      <dsp:spPr>
        <a:xfrm>
          <a:off x="4081313" y="0"/>
          <a:ext cx="189577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4081313" y="0"/>
        <a:ext cx="1895772" cy="688089"/>
      </dsp:txXfrm>
    </dsp:sp>
    <dsp:sp modelId="{34EF0608-AB90-42B4-84B9-76AFA134E780}">
      <dsp:nvSpPr>
        <dsp:cNvPr id="0" name=""/>
        <dsp:cNvSpPr/>
      </dsp:nvSpPr>
      <dsp:spPr>
        <a:xfrm>
          <a:off x="4270890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Pattern Matching</a:t>
          </a:r>
          <a:endParaRPr lang="en-AU" sz="1900" kern="1200" dirty="0"/>
        </a:p>
      </dsp:txBody>
      <dsp:txXfrm>
        <a:off x="4314556" y="731755"/>
        <a:ext cx="1429286" cy="1403527"/>
      </dsp:txXfrm>
    </dsp:sp>
    <dsp:sp modelId="{D1A87A0E-052E-44A8-A694-07E555397CD9}">
      <dsp:nvSpPr>
        <dsp:cNvPr id="0" name=""/>
        <dsp:cNvSpPr/>
      </dsp:nvSpPr>
      <dsp:spPr>
        <a:xfrm>
          <a:off x="6119269" y="0"/>
          <a:ext cx="189577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6119269" y="0"/>
        <a:ext cx="1895772" cy="688089"/>
      </dsp:txXfrm>
    </dsp:sp>
    <dsp:sp modelId="{981B35C9-2797-4FBE-BE51-9444E33E494B}">
      <dsp:nvSpPr>
        <dsp:cNvPr id="0" name=""/>
        <dsp:cNvSpPr/>
      </dsp:nvSpPr>
      <dsp:spPr>
        <a:xfrm>
          <a:off x="6308846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Type Providers</a:t>
          </a:r>
          <a:endParaRPr lang="en-AU" sz="1900" kern="1200" dirty="0"/>
        </a:p>
      </dsp:txBody>
      <dsp:txXfrm>
        <a:off x="6352512" y="731755"/>
        <a:ext cx="1429286" cy="1403527"/>
      </dsp:txXfrm>
    </dsp:sp>
    <dsp:sp modelId="{01523D71-2EDB-4952-8872-455E86E6D04B}">
      <dsp:nvSpPr>
        <dsp:cNvPr id="0" name=""/>
        <dsp:cNvSpPr/>
      </dsp:nvSpPr>
      <dsp:spPr>
        <a:xfrm>
          <a:off x="8157224" y="0"/>
          <a:ext cx="189577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#5</a:t>
          </a:r>
          <a:endParaRPr lang="en-AU" sz="3100" kern="1200" dirty="0"/>
        </a:p>
      </dsp:txBody>
      <dsp:txXfrm>
        <a:off x="8157224" y="0"/>
        <a:ext cx="1895772" cy="688089"/>
      </dsp:txXfrm>
    </dsp:sp>
    <dsp:sp modelId="{7A63318B-6DC4-437E-A851-2C3F1E487DCB}">
      <dsp:nvSpPr>
        <dsp:cNvPr id="0" name=""/>
        <dsp:cNvSpPr/>
      </dsp:nvSpPr>
      <dsp:spPr>
        <a:xfrm>
          <a:off x="8346802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Computation Expressions</a:t>
          </a:r>
          <a:endParaRPr lang="en-AU" sz="1900" kern="1200" dirty="0"/>
        </a:p>
      </dsp:txBody>
      <dsp:txXfrm>
        <a:off x="8390468" y="731755"/>
        <a:ext cx="1429286" cy="140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601200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601200" y="2765786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7" y="1938203"/>
            <a:ext cx="4680520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680520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680520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680521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68052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6882069"/>
              </p:ext>
            </p:extLst>
          </p:nvPr>
        </p:nvGraphicFramePr>
        <p:xfrm>
          <a:off x="1097280" y="2708910"/>
          <a:ext cx="1005840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num1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num1 + num2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 num1 + num2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num1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298215" y="2448762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46706" y="4092566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4686300" y="3221182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5593</TotalTime>
  <Words>3071</Words>
  <Application>Microsoft Office PowerPoint</Application>
  <PresentationFormat>Widescreen</PresentationFormat>
  <Paragraphs>972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283</cp:revision>
  <dcterms:created xsi:type="dcterms:W3CDTF">2015-04-30T03:25:20Z</dcterms:created>
  <dcterms:modified xsi:type="dcterms:W3CDTF">2015-05-22T08:34:17Z</dcterms:modified>
</cp:coreProperties>
</file>