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9DB"/>
    <a:srgbClr val="00B0F0"/>
    <a:srgbClr val="333399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Powerful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733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733" y="0"/>
        <a:ext cx="1842864" cy="688089"/>
      </dsp:txXfrm>
    </dsp:sp>
    <dsp:sp modelId="{7F4B3ABB-46E5-417D-8415-272BB88C95D9}">
      <dsp:nvSpPr>
        <dsp:cNvPr id="0" name=""/>
        <dsp:cNvSpPr/>
      </dsp:nvSpPr>
      <dsp:spPr>
        <a:xfrm>
          <a:off x="184995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8176" y="731270"/>
        <a:ext cx="1387929" cy="1404497"/>
      </dsp:txXfrm>
    </dsp:sp>
    <dsp:sp modelId="{B4A5B975-C009-4ED4-BFF3-44C802A75E13}">
      <dsp:nvSpPr>
        <dsp:cNvPr id="0" name=""/>
        <dsp:cNvSpPr/>
      </dsp:nvSpPr>
      <dsp:spPr>
        <a:xfrm>
          <a:off x="1981787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81787" y="0"/>
        <a:ext cx="1842864" cy="688089"/>
      </dsp:txXfrm>
    </dsp:sp>
    <dsp:sp modelId="{857D4042-0A7A-4DAE-AB4B-BC71254FAFFA}">
      <dsp:nvSpPr>
        <dsp:cNvPr id="0" name=""/>
        <dsp:cNvSpPr/>
      </dsp:nvSpPr>
      <dsp:spPr>
        <a:xfrm>
          <a:off x="2166074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209255" y="731270"/>
        <a:ext cx="1387929" cy="1404497"/>
      </dsp:txXfrm>
    </dsp:sp>
    <dsp:sp modelId="{2311CD91-8EE7-40E0-B635-D229FBD2B95D}">
      <dsp:nvSpPr>
        <dsp:cNvPr id="0" name=""/>
        <dsp:cNvSpPr/>
      </dsp:nvSpPr>
      <dsp:spPr>
        <a:xfrm>
          <a:off x="3962866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62866" y="0"/>
        <a:ext cx="1842864" cy="688089"/>
      </dsp:txXfrm>
    </dsp:sp>
    <dsp:sp modelId="{34EF0608-AB90-42B4-84B9-76AFA134E780}">
      <dsp:nvSpPr>
        <dsp:cNvPr id="0" name=""/>
        <dsp:cNvSpPr/>
      </dsp:nvSpPr>
      <dsp:spPr>
        <a:xfrm>
          <a:off x="4147153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90334" y="731270"/>
        <a:ext cx="1387929" cy="140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6858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#1</a:t>
          </a:r>
          <a:endParaRPr lang="en-AU" sz="3300" kern="1200" dirty="0"/>
        </a:p>
      </dsp:txBody>
      <dsp:txXfrm>
        <a:off x="16858" y="0"/>
        <a:ext cx="2033647" cy="729729"/>
      </dsp:txXfrm>
    </dsp:sp>
    <dsp:sp modelId="{7F4B3ABB-46E5-417D-8415-272BB88C95D9}">
      <dsp:nvSpPr>
        <dsp:cNvPr id="0" name=""/>
        <dsp:cNvSpPr/>
      </dsp:nvSpPr>
      <dsp:spPr>
        <a:xfrm>
          <a:off x="20916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Powerful Functions</a:t>
          </a:r>
          <a:endParaRPr lang="en-AU" sz="2100" kern="1200" dirty="0"/>
        </a:p>
      </dsp:txBody>
      <dsp:txXfrm>
        <a:off x="255468" y="776037"/>
        <a:ext cx="1534301" cy="1488465"/>
      </dsp:txXfrm>
    </dsp:sp>
    <dsp:sp modelId="{B4A5B975-C009-4ED4-BFF3-44C802A75E13}">
      <dsp:nvSpPr>
        <dsp:cNvPr id="0" name=""/>
        <dsp:cNvSpPr/>
      </dsp:nvSpPr>
      <dsp:spPr>
        <a:xfrm>
          <a:off x="2191965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#2</a:t>
          </a:r>
          <a:endParaRPr lang="en-AU" sz="3300" kern="1200" dirty="0"/>
        </a:p>
      </dsp:txBody>
      <dsp:txXfrm>
        <a:off x="2191965" y="0"/>
        <a:ext cx="2033647" cy="729729"/>
      </dsp:txXfrm>
    </dsp:sp>
    <dsp:sp modelId="{857D4042-0A7A-4DAE-AB4B-BC71254FAFFA}">
      <dsp:nvSpPr>
        <dsp:cNvPr id="0" name=""/>
        <dsp:cNvSpPr/>
      </dsp:nvSpPr>
      <dsp:spPr>
        <a:xfrm>
          <a:off x="239533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Great     Types</a:t>
          </a:r>
          <a:endParaRPr lang="en-AU" sz="2100" kern="1200" dirty="0"/>
        </a:p>
      </dsp:txBody>
      <dsp:txXfrm>
        <a:off x="2441638" y="776037"/>
        <a:ext cx="1534301" cy="1488465"/>
      </dsp:txXfrm>
    </dsp:sp>
    <dsp:sp modelId="{2311CD91-8EE7-40E0-B635-D229FBD2B95D}">
      <dsp:nvSpPr>
        <dsp:cNvPr id="0" name=""/>
        <dsp:cNvSpPr/>
      </dsp:nvSpPr>
      <dsp:spPr>
        <a:xfrm>
          <a:off x="4378136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#3</a:t>
          </a:r>
          <a:endParaRPr lang="en-AU" sz="3300" kern="1200" dirty="0"/>
        </a:p>
      </dsp:txBody>
      <dsp:txXfrm>
        <a:off x="4378136" y="0"/>
        <a:ext cx="2033647" cy="729729"/>
      </dsp:txXfrm>
    </dsp:sp>
    <dsp:sp modelId="{34EF0608-AB90-42B4-84B9-76AFA134E780}">
      <dsp:nvSpPr>
        <dsp:cNvPr id="0" name=""/>
        <dsp:cNvSpPr/>
      </dsp:nvSpPr>
      <dsp:spPr>
        <a:xfrm>
          <a:off x="458150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Pattern Matching</a:t>
          </a:r>
          <a:endParaRPr lang="en-AU" sz="2100" kern="1200" dirty="0"/>
        </a:p>
      </dsp:txBody>
      <dsp:txXfrm>
        <a:off x="4627809" y="776037"/>
        <a:ext cx="1534301" cy="1488465"/>
      </dsp:txXfrm>
    </dsp:sp>
    <dsp:sp modelId="{D1A87A0E-052E-44A8-A694-07E555397CD9}">
      <dsp:nvSpPr>
        <dsp:cNvPr id="0" name=""/>
        <dsp:cNvSpPr/>
      </dsp:nvSpPr>
      <dsp:spPr>
        <a:xfrm>
          <a:off x="656430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#4</a:t>
          </a:r>
          <a:endParaRPr lang="en-AU" sz="3300" kern="1200" dirty="0"/>
        </a:p>
      </dsp:txBody>
      <dsp:txXfrm>
        <a:off x="6564307" y="0"/>
        <a:ext cx="2033647" cy="729729"/>
      </dsp:txXfrm>
    </dsp:sp>
    <dsp:sp modelId="{981B35C9-2797-4FBE-BE51-9444E33E494B}">
      <dsp:nvSpPr>
        <dsp:cNvPr id="0" name=""/>
        <dsp:cNvSpPr/>
      </dsp:nvSpPr>
      <dsp:spPr>
        <a:xfrm>
          <a:off x="676767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Type Providers</a:t>
          </a:r>
          <a:endParaRPr lang="en-AU" sz="2100" kern="1200" dirty="0"/>
        </a:p>
      </dsp:txBody>
      <dsp:txXfrm>
        <a:off x="6813979" y="776037"/>
        <a:ext cx="1534301" cy="1488465"/>
      </dsp:txXfrm>
    </dsp:sp>
    <dsp:sp modelId="{01523D71-2EDB-4952-8872-455E86E6D04B}">
      <dsp:nvSpPr>
        <dsp:cNvPr id="0" name=""/>
        <dsp:cNvSpPr/>
      </dsp:nvSpPr>
      <dsp:spPr>
        <a:xfrm>
          <a:off x="875047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#5</a:t>
          </a:r>
          <a:endParaRPr lang="en-AU" sz="3300" kern="1200" dirty="0"/>
        </a:p>
      </dsp:txBody>
      <dsp:txXfrm>
        <a:off x="8750477" y="0"/>
        <a:ext cx="2033647" cy="729729"/>
      </dsp:txXfrm>
    </dsp:sp>
    <dsp:sp modelId="{7A63318B-6DC4-437E-A851-2C3F1E487DCB}">
      <dsp:nvSpPr>
        <dsp:cNvPr id="0" name=""/>
        <dsp:cNvSpPr/>
      </dsp:nvSpPr>
      <dsp:spPr>
        <a:xfrm>
          <a:off x="8953842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Computation Expressions</a:t>
          </a:r>
          <a:endParaRPr lang="en-AU" sz="2100" kern="1200" dirty="0"/>
        </a:p>
      </dsp:txBody>
      <dsp:txXfrm>
        <a:off x="9000150" y="776037"/>
        <a:ext cx="1534301" cy="148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28931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1938203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77835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778348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2091" y="4065056"/>
            <a:ext cx="4969309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0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46" grpId="0" animBg="1"/>
      <p:bldP spid="46" grpId="1" animBg="1"/>
      <p:bldP spid="36" grpId="0" animBg="1"/>
      <p:bldP spid="37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6879165"/>
              </p:ext>
            </p:extLst>
          </p:nvPr>
        </p:nvGraphicFramePr>
        <p:xfrm>
          <a:off x="734969" y="2708909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Add(a, 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add(a, 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result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 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result=3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3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?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7333</TotalTime>
  <Words>3070</Words>
  <Application>Microsoft Office PowerPoint</Application>
  <PresentationFormat>Widescreen</PresentationFormat>
  <Paragraphs>971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322</cp:revision>
  <dcterms:created xsi:type="dcterms:W3CDTF">2015-04-30T03:25:20Z</dcterms:created>
  <dcterms:modified xsi:type="dcterms:W3CDTF">2015-05-23T13:34:18Z</dcterms:modified>
</cp:coreProperties>
</file>