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#1</a:t>
          </a:r>
          <a:endParaRPr lang="en-AU" sz="3300" kern="1200" dirty="0"/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Powerful Functions</a:t>
          </a:r>
          <a:endParaRPr lang="en-AU" sz="2100" kern="1200" dirty="0"/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#2</a:t>
          </a:r>
          <a:endParaRPr lang="en-AU" sz="3300" kern="1200" dirty="0"/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Great     Types</a:t>
          </a:r>
          <a:endParaRPr lang="en-AU" sz="2100" kern="1200" dirty="0"/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#3</a:t>
          </a:r>
          <a:endParaRPr lang="en-AU" sz="3300" kern="1200" dirty="0"/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Pattern Matching</a:t>
          </a:r>
          <a:endParaRPr lang="en-AU" sz="2100" kern="1200" dirty="0"/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#4</a:t>
          </a:r>
          <a:endParaRPr lang="en-AU" sz="3300" kern="1200" dirty="0"/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Type Providers</a:t>
          </a:r>
          <a:endParaRPr lang="en-AU" sz="2100" kern="1200" dirty="0"/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#5</a:t>
          </a:r>
          <a:endParaRPr lang="en-AU" sz="3300" kern="1200" dirty="0"/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Computation Expressions</a:t>
          </a:r>
          <a:endParaRPr lang="en-AU" sz="2100" kern="1200" dirty="0"/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28931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Add(a, 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add(a, 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 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result=3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3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?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7321</TotalTime>
  <Words>3068</Words>
  <Application>Microsoft Office PowerPoint</Application>
  <PresentationFormat>Widescreen</PresentationFormat>
  <Paragraphs>971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319</cp:revision>
  <dcterms:created xsi:type="dcterms:W3CDTF">2015-04-30T03:25:20Z</dcterms:created>
  <dcterms:modified xsi:type="dcterms:W3CDTF">2015-05-23T13:22:18Z</dcterms:modified>
</cp:coreProperties>
</file>