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6" r:id="rId9"/>
    <p:sldId id="263" r:id="rId10"/>
    <p:sldId id="289" r:id="rId11"/>
    <p:sldId id="267" r:id="rId12"/>
    <p:sldId id="264" r:id="rId13"/>
    <p:sldId id="268" r:id="rId14"/>
    <p:sldId id="291" r:id="rId15"/>
    <p:sldId id="293" r:id="rId16"/>
    <p:sldId id="269" r:id="rId17"/>
    <p:sldId id="270" r:id="rId18"/>
    <p:sldId id="274" r:id="rId19"/>
    <p:sldId id="271" r:id="rId20"/>
    <p:sldId id="272" r:id="rId21"/>
    <p:sldId id="275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2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</a:t>
          </a:r>
          <a:r>
            <a:rPr lang="en-AU" dirty="0" smtClean="0"/>
            <a:t>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</dgm:pt>
    <dgm:pt modelId="{198D847C-C57E-4652-85CE-0DF20E83E6C9}" type="pres">
      <dgm:prSet presAssocID="{62AB5BDD-6BFF-4897-90F0-8D65A0447574}" presName="compNode" presStyleCnt="0"/>
      <dgm:spPr/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</dgm:pt>
    <dgm:pt modelId="{2AB98F35-8D31-4173-AB58-A8B028B66D62}" type="pres">
      <dgm:prSet presAssocID="{62AB5BDD-6BFF-4897-90F0-8D65A0447574}" presName="theInnerList" presStyleCnt="0"/>
      <dgm:spPr/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Real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205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205" y="0"/>
        <a:ext cx="1752172" cy="688089"/>
      </dsp:txXfrm>
    </dsp:sp>
    <dsp:sp modelId="{7F4B3ABB-46E5-417D-8415-272BB88C95D9}">
      <dsp:nvSpPr>
        <dsp:cNvPr id="0" name=""/>
        <dsp:cNvSpPr/>
      </dsp:nvSpPr>
      <dsp:spPr>
        <a:xfrm>
          <a:off x="175891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Real Functions</a:t>
          </a:r>
          <a:endParaRPr lang="en-AU" sz="2300" kern="1200" dirty="0"/>
        </a:p>
      </dsp:txBody>
      <dsp:txXfrm>
        <a:off x="216946" y="729144"/>
        <a:ext cx="1319627" cy="1408749"/>
      </dsp:txXfrm>
    </dsp:sp>
    <dsp:sp modelId="{B4A5B975-C009-4ED4-BFF3-44C802A75E13}">
      <dsp:nvSpPr>
        <dsp:cNvPr id="0" name=""/>
        <dsp:cNvSpPr/>
      </dsp:nvSpPr>
      <dsp:spPr>
        <a:xfrm>
          <a:off x="1884258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884258" y="0"/>
        <a:ext cx="1752172" cy="688089"/>
      </dsp:txXfrm>
    </dsp:sp>
    <dsp:sp modelId="{857D4042-0A7A-4DAE-AB4B-BC71254FAFFA}">
      <dsp:nvSpPr>
        <dsp:cNvPr id="0" name=""/>
        <dsp:cNvSpPr/>
      </dsp:nvSpPr>
      <dsp:spPr>
        <a:xfrm>
          <a:off x="2059476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Great Types</a:t>
          </a:r>
          <a:endParaRPr lang="en-AU" sz="2300" kern="1200" dirty="0"/>
        </a:p>
      </dsp:txBody>
      <dsp:txXfrm>
        <a:off x="2100531" y="729144"/>
        <a:ext cx="1319627" cy="1408749"/>
      </dsp:txXfrm>
    </dsp:sp>
    <dsp:sp modelId="{2311CD91-8EE7-40E0-B635-D229FBD2B95D}">
      <dsp:nvSpPr>
        <dsp:cNvPr id="0" name=""/>
        <dsp:cNvSpPr/>
      </dsp:nvSpPr>
      <dsp:spPr>
        <a:xfrm>
          <a:off x="3767843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767843" y="0"/>
        <a:ext cx="1752172" cy="688089"/>
      </dsp:txXfrm>
    </dsp:sp>
    <dsp:sp modelId="{34EF0608-AB90-42B4-84B9-76AFA134E780}">
      <dsp:nvSpPr>
        <dsp:cNvPr id="0" name=""/>
        <dsp:cNvSpPr/>
      </dsp:nvSpPr>
      <dsp:spPr>
        <a:xfrm>
          <a:off x="3943061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Pattern Matching</a:t>
          </a:r>
          <a:endParaRPr lang="en-AU" sz="2300" kern="1200" dirty="0"/>
        </a:p>
      </dsp:txBody>
      <dsp:txXfrm>
        <a:off x="3984116" y="729144"/>
        <a:ext cx="1319627" cy="1408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Real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5715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5715" y="0"/>
        <a:ext cx="1895772" cy="688089"/>
      </dsp:txXfrm>
    </dsp:sp>
    <dsp:sp modelId="{7F4B3ABB-46E5-417D-8415-272BB88C95D9}">
      <dsp:nvSpPr>
        <dsp:cNvPr id="0" name=""/>
        <dsp:cNvSpPr/>
      </dsp:nvSpPr>
      <dsp:spPr>
        <a:xfrm>
          <a:off x="194979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Real Functions</a:t>
          </a:r>
          <a:endParaRPr lang="en-AU" sz="1900" kern="1200" dirty="0"/>
        </a:p>
      </dsp:txBody>
      <dsp:txXfrm>
        <a:off x="238645" y="731755"/>
        <a:ext cx="1429286" cy="1403527"/>
      </dsp:txXfrm>
    </dsp:sp>
    <dsp:sp modelId="{B4A5B975-C009-4ED4-BFF3-44C802A75E13}">
      <dsp:nvSpPr>
        <dsp:cNvPr id="0" name=""/>
        <dsp:cNvSpPr/>
      </dsp:nvSpPr>
      <dsp:spPr>
        <a:xfrm>
          <a:off x="2043358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2043358" y="0"/>
        <a:ext cx="1895772" cy="688089"/>
      </dsp:txXfrm>
    </dsp:sp>
    <dsp:sp modelId="{857D4042-0A7A-4DAE-AB4B-BC71254FAFFA}">
      <dsp:nvSpPr>
        <dsp:cNvPr id="0" name=""/>
        <dsp:cNvSpPr/>
      </dsp:nvSpPr>
      <dsp:spPr>
        <a:xfrm>
          <a:off x="2232935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Great     </a:t>
          </a:r>
          <a:r>
            <a:rPr lang="en-AU" sz="1900" kern="1200" dirty="0" smtClean="0"/>
            <a:t>Types</a:t>
          </a:r>
          <a:endParaRPr lang="en-AU" sz="1900" kern="1200" dirty="0"/>
        </a:p>
      </dsp:txBody>
      <dsp:txXfrm>
        <a:off x="2276601" y="731755"/>
        <a:ext cx="1429286" cy="1403527"/>
      </dsp:txXfrm>
    </dsp:sp>
    <dsp:sp modelId="{2311CD91-8EE7-40E0-B635-D229FBD2B95D}">
      <dsp:nvSpPr>
        <dsp:cNvPr id="0" name=""/>
        <dsp:cNvSpPr/>
      </dsp:nvSpPr>
      <dsp:spPr>
        <a:xfrm>
          <a:off x="4081313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4081313" y="0"/>
        <a:ext cx="1895772" cy="688089"/>
      </dsp:txXfrm>
    </dsp:sp>
    <dsp:sp modelId="{34EF0608-AB90-42B4-84B9-76AFA134E780}">
      <dsp:nvSpPr>
        <dsp:cNvPr id="0" name=""/>
        <dsp:cNvSpPr/>
      </dsp:nvSpPr>
      <dsp:spPr>
        <a:xfrm>
          <a:off x="4270890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Pattern Matching</a:t>
          </a:r>
          <a:endParaRPr lang="en-AU" sz="1900" kern="1200" dirty="0"/>
        </a:p>
      </dsp:txBody>
      <dsp:txXfrm>
        <a:off x="4314556" y="731755"/>
        <a:ext cx="1429286" cy="1403527"/>
      </dsp:txXfrm>
    </dsp:sp>
    <dsp:sp modelId="{D1A87A0E-052E-44A8-A694-07E555397CD9}">
      <dsp:nvSpPr>
        <dsp:cNvPr id="0" name=""/>
        <dsp:cNvSpPr/>
      </dsp:nvSpPr>
      <dsp:spPr>
        <a:xfrm>
          <a:off x="6119269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6119269" y="0"/>
        <a:ext cx="1895772" cy="688089"/>
      </dsp:txXfrm>
    </dsp:sp>
    <dsp:sp modelId="{981B35C9-2797-4FBE-BE51-9444E33E494B}">
      <dsp:nvSpPr>
        <dsp:cNvPr id="0" name=""/>
        <dsp:cNvSpPr/>
      </dsp:nvSpPr>
      <dsp:spPr>
        <a:xfrm>
          <a:off x="6308846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Type Providers</a:t>
          </a:r>
          <a:endParaRPr lang="en-AU" sz="1900" kern="1200" dirty="0"/>
        </a:p>
      </dsp:txBody>
      <dsp:txXfrm>
        <a:off x="6352512" y="731755"/>
        <a:ext cx="1429286" cy="1403527"/>
      </dsp:txXfrm>
    </dsp:sp>
    <dsp:sp modelId="{01523D71-2EDB-4952-8872-455E86E6D04B}">
      <dsp:nvSpPr>
        <dsp:cNvPr id="0" name=""/>
        <dsp:cNvSpPr/>
      </dsp:nvSpPr>
      <dsp:spPr>
        <a:xfrm>
          <a:off x="8157224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#5</a:t>
          </a:r>
          <a:endParaRPr lang="en-AU" sz="3100" kern="1200" dirty="0"/>
        </a:p>
      </dsp:txBody>
      <dsp:txXfrm>
        <a:off x="8157224" y="0"/>
        <a:ext cx="1895772" cy="688089"/>
      </dsp:txXfrm>
    </dsp:sp>
    <dsp:sp modelId="{7A63318B-6DC4-437E-A851-2C3F1E487DCB}">
      <dsp:nvSpPr>
        <dsp:cNvPr id="0" name=""/>
        <dsp:cNvSpPr/>
      </dsp:nvSpPr>
      <dsp:spPr>
        <a:xfrm>
          <a:off x="8346802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Computation Expressions</a:t>
          </a:r>
          <a:endParaRPr lang="en-AU" sz="1900" kern="1200" dirty="0"/>
        </a:p>
      </dsp:txBody>
      <dsp:txXfrm>
        <a:off x="8390468" y="731755"/>
        <a:ext cx="1429286" cy="140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Content Placeholder 6"/>
          <p:cNvSpPr txBox="1">
            <a:spLocks/>
          </p:cNvSpPr>
          <p:nvPr/>
        </p:nvSpPr>
        <p:spPr>
          <a:xfrm>
            <a:off x="1097280" y="2137410"/>
            <a:ext cx="10048720" cy="4126961"/>
          </a:xfrm>
          <a:prstGeom prst="rect">
            <a:avLst/>
          </a:prstGeom>
        </p:spPr>
        <p:txBody>
          <a:bodyPr numCol="1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Partial application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Pipelining  |&gt;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Composition  &gt;&gt;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Function Names with Spaces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Operator Overloading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8007769" y="293713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11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7" y="1938203"/>
            <a:ext cx="4680520" cy="73866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680520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680520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680521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680520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3387592"/>
            <a:ext cx="4779082" cy="20313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Show(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6480" y="3387592"/>
            <a:ext cx="5316965" cy="203132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 (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: 'a) =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name = (^a: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79" y="4652247"/>
            <a:ext cx="5316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show :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: ^a -&gt; unit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when ^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 : (member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^a -&gt; string)</a:t>
            </a:r>
          </a:p>
        </p:txBody>
      </p:sp>
    </p:spTree>
    <p:extLst>
      <p:ext uri="{BB962C8B-B14F-4D97-AF65-F5344CB8AC3E}">
        <p14:creationId xmlns:p14="http://schemas.microsoft.com/office/powerpoint/2010/main" val="249605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  <p:bldP spid="1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91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50102" y="2094627"/>
            <a:ext cx="10048720" cy="3666093"/>
          </a:xfrm>
          <a:prstGeom prst="rect">
            <a:avLst/>
          </a:prstGeom>
        </p:spPr>
        <p:txBody>
          <a:bodyPr numCol="2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Classes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Records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Tuples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Options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Units </a:t>
            </a:r>
            <a:r>
              <a:rPr lang="en-AU" dirty="0"/>
              <a:t>of m</a:t>
            </a:r>
            <a:r>
              <a:rPr lang="en-AU" dirty="0" smtClean="0"/>
              <a:t>easure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Inline functions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Object expressions</a:t>
            </a:r>
            <a:endParaRPr lang="en-AU" dirty="0"/>
          </a:p>
          <a:p>
            <a:pPr marL="0" indent="0">
              <a:buClr>
                <a:srgbClr val="7030A0"/>
              </a:buClr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11648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1499935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Consultant</a:t>
            </a:r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624489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6780" y="2010594"/>
            <a:ext cx="4788000" cy="397031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(2,0)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"Half"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(2,0)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"Half"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44820" y="2016000"/>
            <a:ext cx="4788000" cy="397031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(|Half|_|)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Success(2,0) -&gt; Some result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Half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"Half"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979024" y="2907457"/>
            <a:ext cx="470647" cy="225708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784041" y="4406546"/>
            <a:ext cx="470647" cy="225708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8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50102" y="2094627"/>
            <a:ext cx="10048720" cy="3666093"/>
          </a:xfrm>
          <a:prstGeom prst="rect">
            <a:avLst/>
          </a:prstGeom>
        </p:spPr>
        <p:txBody>
          <a:bodyPr numCol="2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Discriminated Unions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Pattern Matching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Active Patterns</a:t>
            </a:r>
          </a:p>
        </p:txBody>
      </p:sp>
    </p:spTree>
    <p:extLst>
      <p:ext uri="{BB962C8B-B14F-4D97-AF65-F5344CB8AC3E}">
        <p14:creationId xmlns:p14="http://schemas.microsoft.com/office/powerpoint/2010/main" val="28867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2124816"/>
              </p:ext>
            </p:extLst>
          </p:nvPr>
        </p:nvGraphicFramePr>
        <p:xfrm>
          <a:off x="1097280" y="2708910"/>
          <a:ext cx="552069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F#</a:t>
            </a:r>
            <a:endParaRPr lang="en-AU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Types</a:t>
              </a:r>
              <a:endParaRPr lang="en-AU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r>
              <a:rPr lang="en-AU" dirty="0" smtClean="0"/>
              <a:t>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</a:t>
            </a:r>
            <a:r>
              <a:rPr lang="en-AU" dirty="0" smtClean="0"/>
              <a:t> </a:t>
            </a:r>
          </a:p>
          <a:p>
            <a:pPr algn="ctr"/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0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2225085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3354" y="3626573"/>
            <a:ext cx="4968552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5200" y="3628800"/>
            <a:ext cx="4968552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reader.ReadToEndAsync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52369" y="4049348"/>
            <a:ext cx="4522436" cy="994044"/>
            <a:chOff x="1026510" y="4200714"/>
            <a:chExt cx="4522436" cy="994044"/>
          </a:xfrm>
        </p:grpSpPr>
        <p:sp>
          <p:nvSpPr>
            <p:cNvPr id="43" name="Rectangle 42"/>
            <p:cNvSpPr/>
            <p:nvPr/>
          </p:nvSpPr>
          <p:spPr>
            <a:xfrm>
              <a:off x="1039324" y="4200714"/>
              <a:ext cx="4509622" cy="576064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26510" y="4854470"/>
              <a:ext cx="4509622" cy="340288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54214" y="3676045"/>
            <a:ext cx="4475872" cy="895853"/>
            <a:chOff x="711365" y="3801949"/>
            <a:chExt cx="4475872" cy="895853"/>
          </a:xfrm>
        </p:grpSpPr>
        <p:sp>
          <p:nvSpPr>
            <p:cNvPr id="46" name="Rectangle 45"/>
            <p:cNvSpPr/>
            <p:nvPr/>
          </p:nvSpPr>
          <p:spPr>
            <a:xfrm>
              <a:off x="711365" y="3801949"/>
              <a:ext cx="1091498" cy="252000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79071" y="4447321"/>
              <a:ext cx="561995" cy="245335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83708" y="4452467"/>
              <a:ext cx="1403529" cy="245335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100479" y="1965386"/>
            <a:ext cx="4968552" cy="138499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GetSequence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3;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3403" y="2425888"/>
            <a:ext cx="1613221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1480856" y="2645561"/>
            <a:ext cx="1613221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/>
          <p:cNvSpPr/>
          <p:nvPr/>
        </p:nvSpPr>
        <p:spPr>
          <a:xfrm>
            <a:off x="1480855" y="2870576"/>
            <a:ext cx="1613221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/>
          <p:cNvSpPr txBox="1"/>
          <p:nvPr/>
        </p:nvSpPr>
        <p:spPr>
          <a:xfrm>
            <a:off x="6342821" y="1965386"/>
            <a:ext cx="4968552" cy="138499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GetSequence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3;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2821" y="1965386"/>
            <a:ext cx="4968552" cy="138499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GetSequence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42821" y="1965386"/>
            <a:ext cx="4968552" cy="138499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sequence 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yield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545384" y="2007908"/>
            <a:ext cx="922036" cy="911356"/>
            <a:chOff x="7213914" y="1779308"/>
            <a:chExt cx="922036" cy="911356"/>
          </a:xfrm>
        </p:grpSpPr>
        <p:sp>
          <p:nvSpPr>
            <p:cNvPr id="57" name="Rectangle 56"/>
            <p:cNvSpPr/>
            <p:nvPr/>
          </p:nvSpPr>
          <p:spPr>
            <a:xfrm>
              <a:off x="7531750" y="1779308"/>
              <a:ext cx="604200" cy="274071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13914" y="2402632"/>
              <a:ext cx="216024" cy="28803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342821" y="3632643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content);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42821" y="3632643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file)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{0}"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content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42821" y="3632643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42821" y="3635727"/>
            <a:ext cx="4968552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55015" y="3675394"/>
            <a:ext cx="3630204" cy="1341968"/>
            <a:chOff x="6195350" y="3801950"/>
            <a:chExt cx="3630204" cy="1341968"/>
          </a:xfrm>
        </p:grpSpPr>
        <p:sp>
          <p:nvSpPr>
            <p:cNvPr id="64" name="Rectangle 63"/>
            <p:cNvSpPr/>
            <p:nvPr/>
          </p:nvSpPr>
          <p:spPr>
            <a:xfrm>
              <a:off x="8873714" y="3801950"/>
              <a:ext cx="792088" cy="275916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449778" y="4855886"/>
              <a:ext cx="216024" cy="28803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95350" y="4433253"/>
              <a:ext cx="504056" cy="234746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364710" y="4447321"/>
              <a:ext cx="1460844" cy="245335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55015" y="4046626"/>
            <a:ext cx="3960440" cy="994044"/>
            <a:chOff x="1150258" y="4200714"/>
            <a:chExt cx="3960440" cy="994044"/>
          </a:xfrm>
        </p:grpSpPr>
        <p:sp>
          <p:nvSpPr>
            <p:cNvPr id="69" name="Rectangle 68"/>
            <p:cNvSpPr/>
            <p:nvPr/>
          </p:nvSpPr>
          <p:spPr>
            <a:xfrm>
              <a:off x="1150258" y="4200714"/>
              <a:ext cx="3960440" cy="576064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50258" y="4854470"/>
              <a:ext cx="3960440" cy="340288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42913" y="5502290"/>
            <a:ext cx="4968552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AsyncBuilder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(value, continuation) = ...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433379" y="3663674"/>
            <a:ext cx="792088" cy="1341968"/>
            <a:chOff x="8873714" y="3801950"/>
            <a:chExt cx="792088" cy="1341968"/>
          </a:xfrm>
        </p:grpSpPr>
        <p:sp>
          <p:nvSpPr>
            <p:cNvPr id="73" name="Rectangle 72"/>
            <p:cNvSpPr/>
            <p:nvPr/>
          </p:nvSpPr>
          <p:spPr>
            <a:xfrm>
              <a:off x="8873714" y="3801950"/>
              <a:ext cx="792088" cy="275916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449778" y="4855886"/>
              <a:ext cx="216024" cy="288032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Curved Right Arrow 3"/>
          <p:cNvSpPr/>
          <p:nvPr/>
        </p:nvSpPr>
        <p:spPr>
          <a:xfrm>
            <a:off x="6172200" y="4410635"/>
            <a:ext cx="430306" cy="1587981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8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71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2937481"/>
            <a:ext cx="4968552" cy="203132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94502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72024" y="5183213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1994502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8" y="2097741"/>
            <a:ext cx="416859" cy="1362545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7" y="2312149"/>
            <a:ext cx="416859" cy="114813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5" y="2563704"/>
            <a:ext cx="416859" cy="1470414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2046849"/>
            <a:ext cx="403412" cy="2160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1881784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62121" y="3015240"/>
            <a:ext cx="7446557" cy="1600438"/>
            <a:chOff x="1284221" y="2717512"/>
            <a:chExt cx="7446557" cy="1600438"/>
          </a:xfrm>
        </p:grpSpPr>
        <p:sp>
          <p:nvSpPr>
            <p:cNvPr id="11" name="TextBox 10"/>
            <p:cNvSpPr txBox="1"/>
            <p:nvPr/>
          </p:nvSpPr>
          <p:spPr>
            <a:xfrm>
              <a:off x="2989615" y="2717512"/>
              <a:ext cx="5741163" cy="1600438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aref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spawn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system </a:t>
              </a:r>
              <a:r>
                <a:rPr lang="en-AU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"my-actor"</a:t>
              </a:r>
              <a:r>
                <a:rPr lang="en-AU" sz="1400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(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mailbox -&gt; 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rec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loop ()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message = </a:t>
              </a:r>
              <a:r>
                <a:rPr lang="en-AU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mailbox.Receive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()</a:t>
              </a:r>
              <a:endParaRPr lang="en-AU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handle an incoming message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!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Loop () }</a:t>
              </a:r>
              <a:endParaRPr lang="en-AU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loop ())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4221" y="3148399"/>
              <a:ext cx="10306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Akka.Net</a:t>
              </a:r>
              <a:endParaRPr lang="en-AU" dirty="0" smtClean="0"/>
            </a:p>
            <a:p>
              <a:pPr algn="ctr"/>
              <a:r>
                <a:rPr lang="en-AU" dirty="0" smtClean="0"/>
                <a:t>Actor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795027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440451" y="3487668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5078251" y="1934127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838460"/>
            <a:ext cx="614337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251802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5058095"/>
            <a:ext cx="614337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7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44843999"/>
              </p:ext>
            </p:extLst>
          </p:nvPr>
        </p:nvGraphicFramePr>
        <p:xfrm>
          <a:off x="1097280" y="2708910"/>
          <a:ext cx="1005840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20040" y="4488316"/>
            <a:ext cx="347472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.Net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Awesome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num1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num1 + num2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 num1 + num2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654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46658" y="3404180"/>
            <a:ext cx="943784" cy="442217"/>
            <a:chOff x="2555800" y="5843595"/>
            <a:chExt cx="943784" cy="442217"/>
          </a:xfrm>
        </p:grpSpPr>
        <p:sp>
          <p:nvSpPr>
            <p:cNvPr id="32" name="TextBox 31"/>
            <p:cNvSpPr txBox="1"/>
            <p:nvPr/>
          </p:nvSpPr>
          <p:spPr>
            <a:xfrm>
              <a:off x="2576432" y="59666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59780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029185" y="3375716"/>
            <a:ext cx="1463411" cy="438644"/>
            <a:chOff x="2555800" y="5835757"/>
            <a:chExt cx="1463411" cy="438644"/>
          </a:xfrm>
        </p:grpSpPr>
        <p:sp>
          <p:nvSpPr>
            <p:cNvPr id="38" name="TextBox 37"/>
            <p:cNvSpPr txBox="1"/>
            <p:nvPr/>
          </p:nvSpPr>
          <p:spPr>
            <a:xfrm>
              <a:off x="2576432" y="59666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664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num1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4749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974280" y="4842520"/>
            <a:ext cx="1308381" cy="351165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8253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585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52322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Should_process_orders_when_are_approved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are approved``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12" t="32788" r="2771" b="2935"/>
          <a:stretch/>
        </p:blipFill>
        <p:spPr>
          <a:xfrm>
            <a:off x="4566621" y="2904564"/>
            <a:ext cx="3119717" cy="1347151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467997" y="4642652"/>
            <a:ext cx="5316965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(&gt;&lt;&lt;*&gt;) = add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 &gt;&lt;&lt;*&gt; 3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result: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(&gt;!)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 &gt;! message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0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298215" y="2448762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46706" y="4092566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4686300" y="3221182"/>
            <a:ext cx="2171700" cy="394854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3426</TotalTime>
  <Words>3448</Words>
  <Application>Microsoft Office PowerPoint</Application>
  <PresentationFormat>Widescreen</PresentationFormat>
  <Paragraphs>1050</Paragraphs>
  <Slides>36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Real Functions</vt:lpstr>
      <vt:lpstr>Reason #1: Real Functions</vt:lpstr>
      <vt:lpstr>Reason #1: Real Functions</vt:lpstr>
      <vt:lpstr>Demo</vt:lpstr>
      <vt:lpstr>Reason #1: Real Functions</vt:lpstr>
      <vt:lpstr>Reason #1: Real Functions</vt:lpstr>
      <vt:lpstr>Reason #2: Great Types</vt:lpstr>
      <vt:lpstr>Reason #2: Great Types</vt:lpstr>
      <vt:lpstr>Reason #2: Great Types</vt:lpstr>
      <vt:lpstr>Reason #2: Great Types</vt:lpstr>
      <vt:lpstr>Reason #2: Great Types</vt:lpstr>
      <vt:lpstr>Demo</vt:lpstr>
      <vt:lpstr>Reason #2: Great Types</vt:lpstr>
      <vt:lpstr>Reasons</vt:lpstr>
      <vt:lpstr>Reason #3: Pattern Matching</vt:lpstr>
      <vt:lpstr>Reason #3: Pattern Matching</vt:lpstr>
      <vt:lpstr>Demo</vt:lpstr>
      <vt:lpstr>Reason #3: Pattern Matching</vt:lpstr>
      <vt:lpstr>Reasons</vt:lpstr>
      <vt:lpstr>Reason #4: Type Providers</vt:lpstr>
      <vt:lpstr>Reason #4: Type Providers</vt:lpstr>
      <vt:lpstr>Reason #4: Type Providers</vt:lpstr>
      <vt:lpstr>Demo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130</cp:revision>
  <dcterms:created xsi:type="dcterms:W3CDTF">2015-04-30T03:25:20Z</dcterms:created>
  <dcterms:modified xsi:type="dcterms:W3CDTF">2015-05-18T11:39:30Z</dcterms:modified>
</cp:coreProperties>
</file>