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notesMasterIdLst>
    <p:notesMasterId r:id="rId58"/>
  </p:notesMasterIdLst>
  <p:sldIdLst>
    <p:sldId id="256" r:id="rId5"/>
    <p:sldId id="371" r:id="rId6"/>
    <p:sldId id="257" r:id="rId7"/>
    <p:sldId id="381" r:id="rId8"/>
    <p:sldId id="258" r:id="rId9"/>
    <p:sldId id="329" r:id="rId10"/>
    <p:sldId id="341" r:id="rId11"/>
    <p:sldId id="262" r:id="rId12"/>
    <p:sldId id="339" r:id="rId13"/>
    <p:sldId id="321" r:id="rId14"/>
    <p:sldId id="263" r:id="rId15"/>
    <p:sldId id="333" r:id="rId16"/>
    <p:sldId id="334" r:id="rId17"/>
    <p:sldId id="319" r:id="rId18"/>
    <p:sldId id="331" r:id="rId19"/>
    <p:sldId id="318" r:id="rId20"/>
    <p:sldId id="343" r:id="rId21"/>
    <p:sldId id="298" r:id="rId22"/>
    <p:sldId id="299" r:id="rId23"/>
    <p:sldId id="317" r:id="rId24"/>
    <p:sldId id="322" r:id="rId25"/>
    <p:sldId id="320" r:id="rId26"/>
    <p:sldId id="325" r:id="rId27"/>
    <p:sldId id="323" r:id="rId28"/>
    <p:sldId id="328" r:id="rId29"/>
    <p:sldId id="326" r:id="rId30"/>
    <p:sldId id="324" r:id="rId31"/>
    <p:sldId id="327" r:id="rId32"/>
    <p:sldId id="335" r:id="rId33"/>
    <p:sldId id="344" r:id="rId34"/>
    <p:sldId id="336" r:id="rId35"/>
    <p:sldId id="337" r:id="rId36"/>
    <p:sldId id="330" r:id="rId37"/>
    <p:sldId id="351" r:id="rId38"/>
    <p:sldId id="350" r:id="rId39"/>
    <p:sldId id="345" r:id="rId40"/>
    <p:sldId id="372" r:id="rId41"/>
    <p:sldId id="346" r:id="rId42"/>
    <p:sldId id="338" r:id="rId43"/>
    <p:sldId id="367" r:id="rId44"/>
    <p:sldId id="352" r:id="rId45"/>
    <p:sldId id="347" r:id="rId46"/>
    <p:sldId id="353" r:id="rId47"/>
    <p:sldId id="379" r:id="rId48"/>
    <p:sldId id="374" r:id="rId49"/>
    <p:sldId id="376" r:id="rId50"/>
    <p:sldId id="380" r:id="rId51"/>
    <p:sldId id="377" r:id="rId52"/>
    <p:sldId id="378" r:id="rId53"/>
    <p:sldId id="369" r:id="rId54"/>
    <p:sldId id="370" r:id="rId55"/>
    <p:sldId id="294" r:id="rId56"/>
    <p:sldId id="295" r:id="rId57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F2690B01-7975-0A6D-7254-906F480B8CE7}" name="Keeran Dhakal" initials="" userId="S::kdhakal@unomaha.edu::d26e3240-dd92-4c3a-8b61-00c943e3c51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B32298F-92B5-4AFA-A261-1C621A912923}" v="133" dt="2025-04-25T17:17:41.66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57" autoAdjust="0"/>
    <p:restoredTop sz="94660"/>
  </p:normalViewPr>
  <p:slideViewPr>
    <p:cSldViewPr snapToGrid="0">
      <p:cViewPr varScale="1">
        <p:scale>
          <a:sx n="83" d="100"/>
          <a:sy n="83" d="100"/>
        </p:scale>
        <p:origin x="543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65" Type="http://schemas.microsoft.com/office/2018/10/relationships/authors" Target="author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9" Type="http://schemas.openxmlformats.org/officeDocument/2006/relationships/slide" Target="slides/slide3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eran Dhakal" userId="S::kdhakal@unomaha.edu::d26e3240-dd92-4c3a-8b61-00c943e3c51e" providerId="AD" clId="Web-{2EF99B23-FC25-E9EA-3D8D-59B01FFD1E7F}"/>
    <pc:docChg chg="addSld modSld sldOrd">
      <pc:chgData name="Keeran Dhakal" userId="S::kdhakal@unomaha.edu::d26e3240-dd92-4c3a-8b61-00c943e3c51e" providerId="AD" clId="Web-{2EF99B23-FC25-E9EA-3D8D-59B01FFD1E7F}" dt="2025-04-22T16:57:48.660" v="32" actId="1076"/>
      <pc:docMkLst>
        <pc:docMk/>
      </pc:docMkLst>
      <pc:sldChg chg="addSp delSp modSp add ord replId">
        <pc:chgData name="Keeran Dhakal" userId="S::kdhakal@unomaha.edu::d26e3240-dd92-4c3a-8b61-00c943e3c51e" providerId="AD" clId="Web-{2EF99B23-FC25-E9EA-3D8D-59B01FFD1E7F}" dt="2025-04-22T16:57:48.660" v="32" actId="1076"/>
        <pc:sldMkLst>
          <pc:docMk/>
          <pc:sldMk cId="3771879450" sldId="364"/>
        </pc:sldMkLst>
      </pc:sldChg>
      <pc:sldChg chg="add replId">
        <pc:chgData name="Keeran Dhakal" userId="S::kdhakal@unomaha.edu::d26e3240-dd92-4c3a-8b61-00c943e3c51e" providerId="AD" clId="Web-{2EF99B23-FC25-E9EA-3D8D-59B01FFD1E7F}" dt="2025-04-22T16:57:29.956" v="25"/>
        <pc:sldMkLst>
          <pc:docMk/>
          <pc:sldMk cId="2025028827" sldId="365"/>
        </pc:sldMkLst>
      </pc:sldChg>
    </pc:docChg>
  </pc:docChgLst>
  <pc:docChgLst>
    <pc:chgData name="Keeran Dhakal" userId="S::kdhakal@unomaha.edu::d26e3240-dd92-4c3a-8b61-00c943e3c51e" providerId="AD" clId="Web-{A7C4601C-48A8-CB3D-BEC2-38FD8E936082}"/>
    <pc:docChg chg="addSld delSld modSld sldOrd">
      <pc:chgData name="Keeran Dhakal" userId="S::kdhakal@unomaha.edu::d26e3240-dd92-4c3a-8b61-00c943e3c51e" providerId="AD" clId="Web-{A7C4601C-48A8-CB3D-BEC2-38FD8E936082}" dt="2025-03-06T06:14:31.415" v="928" actId="20577"/>
      <pc:docMkLst>
        <pc:docMk/>
      </pc:docMkLst>
      <pc:sldChg chg="modSp">
        <pc:chgData name="Keeran Dhakal" userId="S::kdhakal@unomaha.edu::d26e3240-dd92-4c3a-8b61-00c943e3c51e" providerId="AD" clId="Web-{A7C4601C-48A8-CB3D-BEC2-38FD8E936082}" dt="2025-03-05T22:42:45.876" v="8" actId="20577"/>
        <pc:sldMkLst>
          <pc:docMk/>
          <pc:sldMk cId="0" sldId="256"/>
        </pc:sldMkLst>
        <pc:spChg chg="mod">
          <ac:chgData name="Keeran Dhakal" userId="S::kdhakal@unomaha.edu::d26e3240-dd92-4c3a-8b61-00c943e3c51e" providerId="AD" clId="Web-{A7C4601C-48A8-CB3D-BEC2-38FD8E936082}" dt="2025-03-05T22:42:45.876" v="8" actId="20577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A7C4601C-48A8-CB3D-BEC2-38FD8E936082}" dt="2025-03-06T02:38:57.682" v="252" actId="20577"/>
        <pc:sldMkLst>
          <pc:docMk/>
          <pc:sldMk cId="0" sldId="258"/>
        </pc:sldMkLst>
        <pc:spChg chg="mod">
          <ac:chgData name="Keeran Dhakal" userId="S::kdhakal@unomaha.edu::d26e3240-dd92-4c3a-8b61-00c943e3c51e" providerId="AD" clId="Web-{A7C4601C-48A8-CB3D-BEC2-38FD8E936082}" dt="2025-03-06T02:38:57.682" v="252" actId="20577"/>
          <ac:spMkLst>
            <pc:docMk/>
            <pc:sldMk cId="0" sldId="258"/>
            <ac:spMk id="168" creationId="{00000000-0000-0000-0000-000000000000}"/>
          </ac:spMkLst>
        </pc:spChg>
      </pc:sldChg>
      <pc:sldChg chg="add del">
        <pc:chgData name="Keeran Dhakal" userId="S::kdhakal@unomaha.edu::d26e3240-dd92-4c3a-8b61-00c943e3c51e" providerId="AD" clId="Web-{A7C4601C-48A8-CB3D-BEC2-38FD8E936082}" dt="2025-03-06T04:56:20.612" v="646"/>
        <pc:sldMkLst>
          <pc:docMk/>
          <pc:sldMk cId="0" sldId="260"/>
        </pc:sldMkLst>
      </pc:sldChg>
      <pc:sldChg chg="add del">
        <pc:chgData name="Keeran Dhakal" userId="S::kdhakal@unomaha.edu::d26e3240-dd92-4c3a-8b61-00c943e3c51e" providerId="AD" clId="Web-{A7C4601C-48A8-CB3D-BEC2-38FD8E936082}" dt="2025-03-06T04:56:26.410" v="648"/>
        <pc:sldMkLst>
          <pc:docMk/>
          <pc:sldMk cId="0" sldId="261"/>
        </pc:sldMkLst>
      </pc:sldChg>
      <pc:sldChg chg="modSp">
        <pc:chgData name="Keeran Dhakal" userId="S::kdhakal@unomaha.edu::d26e3240-dd92-4c3a-8b61-00c943e3c51e" providerId="AD" clId="Web-{A7C4601C-48A8-CB3D-BEC2-38FD8E936082}" dt="2025-03-06T04:55:19.717" v="626" actId="20577"/>
        <pc:sldMkLst>
          <pc:docMk/>
          <pc:sldMk cId="0" sldId="263"/>
        </pc:sldMkLst>
        <pc:spChg chg="mod">
          <ac:chgData name="Keeran Dhakal" userId="S::kdhakal@unomaha.edu::d26e3240-dd92-4c3a-8b61-00c943e3c51e" providerId="AD" clId="Web-{A7C4601C-48A8-CB3D-BEC2-38FD8E936082}" dt="2025-03-06T04:55:19.717" v="626" actId="20577"/>
          <ac:spMkLst>
            <pc:docMk/>
            <pc:sldMk cId="0" sldId="263"/>
            <ac:spMk id="186" creationId="{00000000-0000-0000-0000-000000000000}"/>
          </ac:spMkLst>
        </pc:spChg>
      </pc:sldChg>
      <pc:sldChg chg="modSp del">
        <pc:chgData name="Keeran Dhakal" userId="S::kdhakal@unomaha.edu::d26e3240-dd92-4c3a-8b61-00c943e3c51e" providerId="AD" clId="Web-{A7C4601C-48A8-CB3D-BEC2-38FD8E936082}" dt="2025-03-06T04:55:59.142" v="630"/>
        <pc:sldMkLst>
          <pc:docMk/>
          <pc:sldMk cId="2440236703" sldId="264"/>
        </pc:sldMkLst>
      </pc:sldChg>
      <pc:sldChg chg="addSp delSp modSp">
        <pc:chgData name="Keeran Dhakal" userId="S::kdhakal@unomaha.edu::d26e3240-dd92-4c3a-8b61-00c943e3c51e" providerId="AD" clId="Web-{A7C4601C-48A8-CB3D-BEC2-38FD8E936082}" dt="2025-03-06T00:04:21.582" v="235"/>
        <pc:sldMkLst>
          <pc:docMk/>
          <pc:sldMk cId="0" sldId="265"/>
        </pc:sldMkLst>
      </pc:sldChg>
      <pc:sldChg chg="del">
        <pc:chgData name="Keeran Dhakal" userId="S::kdhakal@unomaha.edu::d26e3240-dd92-4c3a-8b61-00c943e3c51e" providerId="AD" clId="Web-{A7C4601C-48A8-CB3D-BEC2-38FD8E936082}" dt="2025-03-06T04:56:00.111" v="631"/>
        <pc:sldMkLst>
          <pc:docMk/>
          <pc:sldMk cId="0" sldId="266"/>
        </pc:sldMkLst>
      </pc:sldChg>
      <pc:sldChg chg="del">
        <pc:chgData name="Keeran Dhakal" userId="S::kdhakal@unomaha.edu::d26e3240-dd92-4c3a-8b61-00c943e3c51e" providerId="AD" clId="Web-{A7C4601C-48A8-CB3D-BEC2-38FD8E936082}" dt="2025-03-06T04:56:01.252" v="632"/>
        <pc:sldMkLst>
          <pc:docMk/>
          <pc:sldMk cId="0" sldId="267"/>
        </pc:sldMkLst>
      </pc:sldChg>
      <pc:sldChg chg="del">
        <pc:chgData name="Keeran Dhakal" userId="S::kdhakal@unomaha.edu::d26e3240-dd92-4c3a-8b61-00c943e3c51e" providerId="AD" clId="Web-{A7C4601C-48A8-CB3D-BEC2-38FD8E936082}" dt="2025-03-06T04:56:01.845" v="633"/>
        <pc:sldMkLst>
          <pc:docMk/>
          <pc:sldMk cId="0" sldId="268"/>
        </pc:sldMkLst>
      </pc:sldChg>
      <pc:sldChg chg="del">
        <pc:chgData name="Keeran Dhakal" userId="S::kdhakal@unomaha.edu::d26e3240-dd92-4c3a-8b61-00c943e3c51e" providerId="AD" clId="Web-{A7C4601C-48A8-CB3D-BEC2-38FD8E936082}" dt="2025-03-06T04:56:02.470" v="634"/>
        <pc:sldMkLst>
          <pc:docMk/>
          <pc:sldMk cId="0" sldId="269"/>
        </pc:sldMkLst>
      </pc:sldChg>
      <pc:sldChg chg="del">
        <pc:chgData name="Keeran Dhakal" userId="S::kdhakal@unomaha.edu::d26e3240-dd92-4c3a-8b61-00c943e3c51e" providerId="AD" clId="Web-{A7C4601C-48A8-CB3D-BEC2-38FD8E936082}" dt="2025-03-06T04:56:03.127" v="635"/>
        <pc:sldMkLst>
          <pc:docMk/>
          <pc:sldMk cId="0" sldId="270"/>
        </pc:sldMkLst>
      </pc:sldChg>
      <pc:sldChg chg="del">
        <pc:chgData name="Keeran Dhakal" userId="S::kdhakal@unomaha.edu::d26e3240-dd92-4c3a-8b61-00c943e3c51e" providerId="AD" clId="Web-{A7C4601C-48A8-CB3D-BEC2-38FD8E936082}" dt="2025-03-06T04:56:03.861" v="636"/>
        <pc:sldMkLst>
          <pc:docMk/>
          <pc:sldMk cId="0" sldId="271"/>
        </pc:sldMkLst>
      </pc:sldChg>
      <pc:sldChg chg="del">
        <pc:chgData name="Keeran Dhakal" userId="S::kdhakal@unomaha.edu::d26e3240-dd92-4c3a-8b61-00c943e3c51e" providerId="AD" clId="Web-{A7C4601C-48A8-CB3D-BEC2-38FD8E936082}" dt="2025-03-06T04:56:04.502" v="637"/>
        <pc:sldMkLst>
          <pc:docMk/>
          <pc:sldMk cId="0" sldId="272"/>
        </pc:sldMkLst>
      </pc:sldChg>
      <pc:sldChg chg="del">
        <pc:chgData name="Keeran Dhakal" userId="S::kdhakal@unomaha.edu::d26e3240-dd92-4c3a-8b61-00c943e3c51e" providerId="AD" clId="Web-{A7C4601C-48A8-CB3D-BEC2-38FD8E936082}" dt="2025-03-06T04:56:05.221" v="638"/>
        <pc:sldMkLst>
          <pc:docMk/>
          <pc:sldMk cId="0" sldId="274"/>
        </pc:sldMkLst>
      </pc:sldChg>
      <pc:sldChg chg="del">
        <pc:chgData name="Keeran Dhakal" userId="S::kdhakal@unomaha.edu::d26e3240-dd92-4c3a-8b61-00c943e3c51e" providerId="AD" clId="Web-{A7C4601C-48A8-CB3D-BEC2-38FD8E936082}" dt="2025-03-06T04:56:05.658" v="639"/>
        <pc:sldMkLst>
          <pc:docMk/>
          <pc:sldMk cId="0" sldId="275"/>
        </pc:sldMkLst>
      </pc:sldChg>
      <pc:sldChg chg="del">
        <pc:chgData name="Keeran Dhakal" userId="S::kdhakal@unomaha.edu::d26e3240-dd92-4c3a-8b61-00c943e3c51e" providerId="AD" clId="Web-{A7C4601C-48A8-CB3D-BEC2-38FD8E936082}" dt="2025-03-06T04:56:35.363" v="649"/>
        <pc:sldMkLst>
          <pc:docMk/>
          <pc:sldMk cId="0" sldId="278"/>
        </pc:sldMkLst>
      </pc:sldChg>
      <pc:sldChg chg="del">
        <pc:chgData name="Keeran Dhakal" userId="S::kdhakal@unomaha.edu::d26e3240-dd92-4c3a-8b61-00c943e3c51e" providerId="AD" clId="Web-{A7C4601C-48A8-CB3D-BEC2-38FD8E936082}" dt="2025-03-06T04:56:41.082" v="652"/>
        <pc:sldMkLst>
          <pc:docMk/>
          <pc:sldMk cId="0" sldId="279"/>
        </pc:sldMkLst>
      </pc:sldChg>
      <pc:sldChg chg="del">
        <pc:chgData name="Keeran Dhakal" userId="S::kdhakal@unomaha.edu::d26e3240-dd92-4c3a-8b61-00c943e3c51e" providerId="AD" clId="Web-{A7C4601C-48A8-CB3D-BEC2-38FD8E936082}" dt="2025-03-06T04:56:41.598" v="653"/>
        <pc:sldMkLst>
          <pc:docMk/>
          <pc:sldMk cId="0" sldId="280"/>
        </pc:sldMkLst>
      </pc:sldChg>
      <pc:sldChg chg="del">
        <pc:chgData name="Keeran Dhakal" userId="S::kdhakal@unomaha.edu::d26e3240-dd92-4c3a-8b61-00c943e3c51e" providerId="AD" clId="Web-{A7C4601C-48A8-CB3D-BEC2-38FD8E936082}" dt="2025-03-06T04:56:42.379" v="654"/>
        <pc:sldMkLst>
          <pc:docMk/>
          <pc:sldMk cId="0" sldId="281"/>
        </pc:sldMkLst>
      </pc:sldChg>
      <pc:sldChg chg="del">
        <pc:chgData name="Keeran Dhakal" userId="S::kdhakal@unomaha.edu::d26e3240-dd92-4c3a-8b61-00c943e3c51e" providerId="AD" clId="Web-{A7C4601C-48A8-CB3D-BEC2-38FD8E936082}" dt="2025-03-06T04:56:51.739" v="658"/>
        <pc:sldMkLst>
          <pc:docMk/>
          <pc:sldMk cId="0" sldId="283"/>
        </pc:sldMkLst>
      </pc:sldChg>
      <pc:sldChg chg="del">
        <pc:chgData name="Keeran Dhakal" userId="S::kdhakal@unomaha.edu::d26e3240-dd92-4c3a-8b61-00c943e3c51e" providerId="AD" clId="Web-{A7C4601C-48A8-CB3D-BEC2-38FD8E936082}" dt="2025-03-06T04:56:53.161" v="660"/>
        <pc:sldMkLst>
          <pc:docMk/>
          <pc:sldMk cId="0" sldId="284"/>
        </pc:sldMkLst>
      </pc:sldChg>
      <pc:sldChg chg="del">
        <pc:chgData name="Keeran Dhakal" userId="S::kdhakal@unomaha.edu::d26e3240-dd92-4c3a-8b61-00c943e3c51e" providerId="AD" clId="Web-{A7C4601C-48A8-CB3D-BEC2-38FD8E936082}" dt="2025-03-06T04:56:54.255" v="661"/>
        <pc:sldMkLst>
          <pc:docMk/>
          <pc:sldMk cId="0" sldId="285"/>
        </pc:sldMkLst>
      </pc:sldChg>
      <pc:sldChg chg="del">
        <pc:chgData name="Keeran Dhakal" userId="S::kdhakal@unomaha.edu::d26e3240-dd92-4c3a-8b61-00c943e3c51e" providerId="AD" clId="Web-{A7C4601C-48A8-CB3D-BEC2-38FD8E936082}" dt="2025-03-06T04:56:54.974" v="662"/>
        <pc:sldMkLst>
          <pc:docMk/>
          <pc:sldMk cId="0" sldId="286"/>
        </pc:sldMkLst>
      </pc:sldChg>
      <pc:sldChg chg="del">
        <pc:chgData name="Keeran Dhakal" userId="S::kdhakal@unomaha.edu::d26e3240-dd92-4c3a-8b61-00c943e3c51e" providerId="AD" clId="Web-{A7C4601C-48A8-CB3D-BEC2-38FD8E936082}" dt="2025-03-06T05:14:53.533" v="670"/>
        <pc:sldMkLst>
          <pc:docMk/>
          <pc:sldMk cId="0" sldId="288"/>
        </pc:sldMkLst>
      </pc:sldChg>
      <pc:sldChg chg="del">
        <pc:chgData name="Keeran Dhakal" userId="S::kdhakal@unomaha.edu::d26e3240-dd92-4c3a-8b61-00c943e3c51e" providerId="AD" clId="Web-{A7C4601C-48A8-CB3D-BEC2-38FD8E936082}" dt="2025-03-06T05:15:01.346" v="674"/>
        <pc:sldMkLst>
          <pc:docMk/>
          <pc:sldMk cId="0" sldId="289"/>
        </pc:sldMkLst>
      </pc:sldChg>
      <pc:sldChg chg="del">
        <pc:chgData name="Keeran Dhakal" userId="S::kdhakal@unomaha.edu::d26e3240-dd92-4c3a-8b61-00c943e3c51e" providerId="AD" clId="Web-{A7C4601C-48A8-CB3D-BEC2-38FD8E936082}" dt="2025-03-06T05:15:03.518" v="675"/>
        <pc:sldMkLst>
          <pc:docMk/>
          <pc:sldMk cId="0" sldId="290"/>
        </pc:sldMkLst>
      </pc:sldChg>
      <pc:sldChg chg="del">
        <pc:chgData name="Keeran Dhakal" userId="S::kdhakal@unomaha.edu::d26e3240-dd92-4c3a-8b61-00c943e3c51e" providerId="AD" clId="Web-{A7C4601C-48A8-CB3D-BEC2-38FD8E936082}" dt="2025-03-06T04:56:46.005" v="655"/>
        <pc:sldMkLst>
          <pc:docMk/>
          <pc:sldMk cId="1612228684" sldId="296"/>
        </pc:sldMkLst>
      </pc:sldChg>
      <pc:sldChg chg="del">
        <pc:chgData name="Keeran Dhakal" userId="S::kdhakal@unomaha.edu::d26e3240-dd92-4c3a-8b61-00c943e3c51e" providerId="AD" clId="Web-{A7C4601C-48A8-CB3D-BEC2-38FD8E936082}" dt="2025-03-06T04:56:52.646" v="659"/>
        <pc:sldMkLst>
          <pc:docMk/>
          <pc:sldMk cId="2533834765" sldId="297"/>
        </pc:sldMkLst>
      </pc:sldChg>
      <pc:sldChg chg="addSp delSp modSp">
        <pc:chgData name="Keeran Dhakal" userId="S::kdhakal@unomaha.edu::d26e3240-dd92-4c3a-8b61-00c943e3c51e" providerId="AD" clId="Web-{A7C4601C-48A8-CB3D-BEC2-38FD8E936082}" dt="2025-03-06T04:38:54.632" v="259" actId="1076"/>
        <pc:sldMkLst>
          <pc:docMk/>
          <pc:sldMk cId="870890279" sldId="298"/>
        </pc:sldMkLst>
        <pc:spChg chg="add del mod">
          <ac:chgData name="Keeran Dhakal" userId="S::kdhakal@unomaha.edu::d26e3240-dd92-4c3a-8b61-00c943e3c51e" providerId="AD" clId="Web-{A7C4601C-48A8-CB3D-BEC2-38FD8E936082}" dt="2025-03-05T23:55:09.480" v="150" actId="1076"/>
          <ac:spMkLst>
            <pc:docMk/>
            <pc:sldMk cId="870890279" sldId="298"/>
            <ac:spMk id="234" creationId="{00000000-0000-0000-0000-000000000000}"/>
          </ac:spMkLst>
        </pc:spChg>
      </pc:sldChg>
      <pc:sldChg chg="addSp delSp modSp">
        <pc:chgData name="Keeran Dhakal" userId="S::kdhakal@unomaha.edu::d26e3240-dd92-4c3a-8b61-00c943e3c51e" providerId="AD" clId="Web-{A7C4601C-48A8-CB3D-BEC2-38FD8E936082}" dt="2025-03-06T04:46:45.961" v="499" actId="20577"/>
        <pc:sldMkLst>
          <pc:docMk/>
          <pc:sldMk cId="1224008585" sldId="299"/>
        </pc:sldMkLst>
        <pc:spChg chg="mod">
          <ac:chgData name="Keeran Dhakal" userId="S::kdhakal@unomaha.edu::d26e3240-dd92-4c3a-8b61-00c943e3c51e" providerId="AD" clId="Web-{A7C4601C-48A8-CB3D-BEC2-38FD8E936082}" dt="2025-03-06T04:42:05.536" v="314" actId="20577"/>
          <ac:spMkLst>
            <pc:docMk/>
            <pc:sldMk cId="1224008585" sldId="299"/>
            <ac:spMk id="237" creationId="{00000000-0000-0000-0000-000000000000}"/>
          </ac:spMkLst>
        </pc:spChg>
        <pc:spChg chg="add del mod">
          <ac:chgData name="Keeran Dhakal" userId="S::kdhakal@unomaha.edu::d26e3240-dd92-4c3a-8b61-00c943e3c51e" providerId="AD" clId="Web-{A7C4601C-48A8-CB3D-BEC2-38FD8E936082}" dt="2025-03-06T04:46:45.961" v="499" actId="20577"/>
          <ac:spMkLst>
            <pc:docMk/>
            <pc:sldMk cId="1224008585" sldId="299"/>
            <ac:spMk id="238" creationId="{00000000-0000-0000-0000-000000000000}"/>
          </ac:spMkLst>
        </pc:spChg>
      </pc:sldChg>
      <pc:sldChg chg="del">
        <pc:chgData name="Keeran Dhakal" userId="S::kdhakal@unomaha.edu::d26e3240-dd92-4c3a-8b61-00c943e3c51e" providerId="AD" clId="Web-{A7C4601C-48A8-CB3D-BEC2-38FD8E936082}" dt="2025-03-06T04:56:35.957" v="650"/>
        <pc:sldMkLst>
          <pc:docMk/>
          <pc:sldMk cId="2875599828" sldId="300"/>
        </pc:sldMkLst>
      </pc:sldChg>
      <pc:sldChg chg="del">
        <pc:chgData name="Keeran Dhakal" userId="S::kdhakal@unomaha.edu::d26e3240-dd92-4c3a-8b61-00c943e3c51e" providerId="AD" clId="Web-{A7C4601C-48A8-CB3D-BEC2-38FD8E936082}" dt="2025-03-06T04:56:36.535" v="651"/>
        <pc:sldMkLst>
          <pc:docMk/>
          <pc:sldMk cId="2541123250" sldId="301"/>
        </pc:sldMkLst>
      </pc:sldChg>
      <pc:sldChg chg="del">
        <pc:chgData name="Keeran Dhakal" userId="S::kdhakal@unomaha.edu::d26e3240-dd92-4c3a-8b61-00c943e3c51e" providerId="AD" clId="Web-{A7C4601C-48A8-CB3D-BEC2-38FD8E936082}" dt="2025-03-06T05:14:54.564" v="672"/>
        <pc:sldMkLst>
          <pc:docMk/>
          <pc:sldMk cId="2830687616" sldId="302"/>
        </pc:sldMkLst>
      </pc:sldChg>
      <pc:sldChg chg="del">
        <pc:chgData name="Keeran Dhakal" userId="S::kdhakal@unomaha.edu::d26e3240-dd92-4c3a-8b61-00c943e3c51e" providerId="AD" clId="Web-{A7C4601C-48A8-CB3D-BEC2-38FD8E936082}" dt="2025-03-06T05:14:54.095" v="671"/>
        <pc:sldMkLst>
          <pc:docMk/>
          <pc:sldMk cId="824019913" sldId="303"/>
        </pc:sldMkLst>
      </pc:sldChg>
      <pc:sldChg chg="del">
        <pc:chgData name="Keeran Dhakal" userId="S::kdhakal@unomaha.edu::d26e3240-dd92-4c3a-8b61-00c943e3c51e" providerId="AD" clId="Web-{A7C4601C-48A8-CB3D-BEC2-38FD8E936082}" dt="2025-03-06T05:14:55.283" v="673"/>
        <pc:sldMkLst>
          <pc:docMk/>
          <pc:sldMk cId="1078509023" sldId="304"/>
        </pc:sldMkLst>
      </pc:sldChg>
      <pc:sldChg chg="del ord">
        <pc:chgData name="Keeran Dhakal" userId="S::kdhakal@unomaha.edu::d26e3240-dd92-4c3a-8b61-00c943e3c51e" providerId="AD" clId="Web-{A7C4601C-48A8-CB3D-BEC2-38FD8E936082}" dt="2025-03-06T04:55:47.438" v="627"/>
        <pc:sldMkLst>
          <pc:docMk/>
          <pc:sldMk cId="2472829802" sldId="306"/>
        </pc:sldMkLst>
      </pc:sldChg>
      <pc:sldChg chg="del">
        <pc:chgData name="Keeran Dhakal" userId="S::kdhakal@unomaha.edu::d26e3240-dd92-4c3a-8b61-00c943e3c51e" providerId="AD" clId="Web-{A7C4601C-48A8-CB3D-BEC2-38FD8E936082}" dt="2025-03-06T04:55:51.063" v="629"/>
        <pc:sldMkLst>
          <pc:docMk/>
          <pc:sldMk cId="1685195318" sldId="307"/>
        </pc:sldMkLst>
      </pc:sldChg>
      <pc:sldChg chg="add del">
        <pc:chgData name="Keeran Dhakal" userId="S::kdhakal@unomaha.edu::d26e3240-dd92-4c3a-8b61-00c943e3c51e" providerId="AD" clId="Web-{A7C4601C-48A8-CB3D-BEC2-38FD8E936082}" dt="2025-03-06T04:56:21.675" v="647"/>
        <pc:sldMkLst>
          <pc:docMk/>
          <pc:sldMk cId="4071297160" sldId="309"/>
        </pc:sldMkLst>
      </pc:sldChg>
      <pc:sldChg chg="del">
        <pc:chgData name="Keeran Dhakal" userId="S::kdhakal@unomaha.edu::d26e3240-dd92-4c3a-8b61-00c943e3c51e" providerId="AD" clId="Web-{A7C4601C-48A8-CB3D-BEC2-38FD8E936082}" dt="2025-03-06T04:56:06.252" v="640"/>
        <pc:sldMkLst>
          <pc:docMk/>
          <pc:sldMk cId="2001325827" sldId="310"/>
        </pc:sldMkLst>
      </pc:sldChg>
      <pc:sldChg chg="del">
        <pc:chgData name="Keeran Dhakal" userId="S::kdhakal@unomaha.edu::d26e3240-dd92-4c3a-8b61-00c943e3c51e" providerId="AD" clId="Web-{A7C4601C-48A8-CB3D-BEC2-38FD8E936082}" dt="2025-03-06T04:56:07.783" v="641"/>
        <pc:sldMkLst>
          <pc:docMk/>
          <pc:sldMk cId="3145449254" sldId="311"/>
        </pc:sldMkLst>
      </pc:sldChg>
      <pc:sldChg chg="del">
        <pc:chgData name="Keeran Dhakal" userId="S::kdhakal@unomaha.edu::d26e3240-dd92-4c3a-8b61-00c943e3c51e" providerId="AD" clId="Web-{A7C4601C-48A8-CB3D-BEC2-38FD8E936082}" dt="2025-03-06T04:56:47.974" v="656"/>
        <pc:sldMkLst>
          <pc:docMk/>
          <pc:sldMk cId="2610888078" sldId="312"/>
        </pc:sldMkLst>
      </pc:sldChg>
      <pc:sldChg chg="del">
        <pc:chgData name="Keeran Dhakal" userId="S::kdhakal@unomaha.edu::d26e3240-dd92-4c3a-8b61-00c943e3c51e" providerId="AD" clId="Web-{A7C4601C-48A8-CB3D-BEC2-38FD8E936082}" dt="2025-03-06T04:56:49.067" v="657"/>
        <pc:sldMkLst>
          <pc:docMk/>
          <pc:sldMk cId="1468534832" sldId="313"/>
        </pc:sldMkLst>
      </pc:sldChg>
      <pc:sldChg chg="addSp delSp modSp del">
        <pc:chgData name="Keeran Dhakal" userId="S::kdhakal@unomaha.edu::d26e3240-dd92-4c3a-8b61-00c943e3c51e" providerId="AD" clId="Web-{A7C4601C-48A8-CB3D-BEC2-38FD8E936082}" dt="2025-03-06T00:05:35.225" v="249"/>
        <pc:sldMkLst>
          <pc:docMk/>
          <pc:sldMk cId="281451498" sldId="314"/>
        </pc:sldMkLst>
      </pc:sldChg>
      <pc:sldChg chg="add del">
        <pc:chgData name="Keeran Dhakal" userId="S::kdhakal@unomaha.edu::d26e3240-dd92-4c3a-8b61-00c943e3c51e" providerId="AD" clId="Web-{A7C4601C-48A8-CB3D-BEC2-38FD8E936082}" dt="2025-03-06T04:55:50.345" v="628"/>
        <pc:sldMkLst>
          <pc:docMk/>
          <pc:sldMk cId="3421594300" sldId="316"/>
        </pc:sldMkLst>
      </pc:sldChg>
      <pc:sldChg chg="modSp add replId">
        <pc:chgData name="Keeran Dhakal" userId="S::kdhakal@unomaha.edu::d26e3240-dd92-4c3a-8b61-00c943e3c51e" providerId="AD" clId="Web-{A7C4601C-48A8-CB3D-BEC2-38FD8E936082}" dt="2025-03-06T04:54:45.809" v="621" actId="20577"/>
        <pc:sldMkLst>
          <pc:docMk/>
          <pc:sldMk cId="1525337101" sldId="317"/>
        </pc:sldMkLst>
        <pc:spChg chg="mod">
          <ac:chgData name="Keeran Dhakal" userId="S::kdhakal@unomaha.edu::d26e3240-dd92-4c3a-8b61-00c943e3c51e" providerId="AD" clId="Web-{A7C4601C-48A8-CB3D-BEC2-38FD8E936082}" dt="2025-03-06T04:45:54.052" v="486" actId="20577"/>
          <ac:spMkLst>
            <pc:docMk/>
            <pc:sldMk cId="1525337101" sldId="317"/>
            <ac:spMk id="237" creationId="{D685ABBC-F405-27B2-FD77-965E4F5210B2}"/>
          </ac:spMkLst>
        </pc:spChg>
        <pc:spChg chg="mod">
          <ac:chgData name="Keeran Dhakal" userId="S::kdhakal@unomaha.edu::d26e3240-dd92-4c3a-8b61-00c943e3c51e" providerId="AD" clId="Web-{A7C4601C-48A8-CB3D-BEC2-38FD8E936082}" dt="2025-03-06T04:54:45.809" v="621" actId="20577"/>
          <ac:spMkLst>
            <pc:docMk/>
            <pc:sldMk cId="1525337101" sldId="317"/>
            <ac:spMk id="238" creationId="{FE98A6F6-B423-C6C6-B227-26D11D8BBC3A}"/>
          </ac:spMkLst>
        </pc:spChg>
      </pc:sldChg>
      <pc:sldChg chg="addSp delSp modSp add replId">
        <pc:chgData name="Keeran Dhakal" userId="S::kdhakal@unomaha.edu::d26e3240-dd92-4c3a-8b61-00c943e3c51e" providerId="AD" clId="Web-{A7C4601C-48A8-CB3D-BEC2-38FD8E936082}" dt="2025-03-06T05:35:48.647" v="847" actId="20577"/>
        <pc:sldMkLst>
          <pc:docMk/>
          <pc:sldMk cId="1580417114" sldId="318"/>
        </pc:sldMkLst>
        <pc:spChg chg="mod">
          <ac:chgData name="Keeran Dhakal" userId="S::kdhakal@unomaha.edu::d26e3240-dd92-4c3a-8b61-00c943e3c51e" providerId="AD" clId="Web-{A7C4601C-48A8-CB3D-BEC2-38FD8E936082}" dt="2025-03-06T05:35:48.647" v="847" actId="20577"/>
          <ac:spMkLst>
            <pc:docMk/>
            <pc:sldMk cId="1580417114" sldId="318"/>
            <ac:spMk id="237" creationId="{2F1E0CF1-20FD-56D9-92C8-D1501F269F86}"/>
          </ac:spMkLst>
        </pc:spChg>
        <pc:picChg chg="add mod">
          <ac:chgData name="Keeran Dhakal" userId="S::kdhakal@unomaha.edu::d26e3240-dd92-4c3a-8b61-00c943e3c51e" providerId="AD" clId="Web-{A7C4601C-48A8-CB3D-BEC2-38FD8E936082}" dt="2025-03-06T05:32:09.475" v="680" actId="14100"/>
          <ac:picMkLst>
            <pc:docMk/>
            <pc:sldMk cId="1580417114" sldId="318"/>
            <ac:picMk id="2" creationId="{89B74156-E4B6-C390-DD3D-8A44EA321CB7}"/>
          </ac:picMkLst>
        </pc:picChg>
      </pc:sldChg>
      <pc:sldChg chg="modSp add replId">
        <pc:chgData name="Keeran Dhakal" userId="S::kdhakal@unomaha.edu::d26e3240-dd92-4c3a-8b61-00c943e3c51e" providerId="AD" clId="Web-{A7C4601C-48A8-CB3D-BEC2-38FD8E936082}" dt="2025-03-06T05:35:43.412" v="841" actId="20577"/>
        <pc:sldMkLst>
          <pc:docMk/>
          <pc:sldMk cId="2997813626" sldId="319"/>
        </pc:sldMkLst>
        <pc:spChg chg="mod">
          <ac:chgData name="Keeran Dhakal" userId="S::kdhakal@unomaha.edu::d26e3240-dd92-4c3a-8b61-00c943e3c51e" providerId="AD" clId="Web-{A7C4601C-48A8-CB3D-BEC2-38FD8E936082}" dt="2025-03-06T05:32:44.400" v="695" actId="20577"/>
          <ac:spMkLst>
            <pc:docMk/>
            <pc:sldMk cId="2997813626" sldId="319"/>
            <ac:spMk id="237" creationId="{E9050C51-4BB6-1CC8-0C90-5B242E6D8083}"/>
          </ac:spMkLst>
        </pc:spChg>
        <pc:spChg chg="mod">
          <ac:chgData name="Keeran Dhakal" userId="S::kdhakal@unomaha.edu::d26e3240-dd92-4c3a-8b61-00c943e3c51e" providerId="AD" clId="Web-{A7C4601C-48A8-CB3D-BEC2-38FD8E936082}" dt="2025-03-06T05:35:43.412" v="841" actId="20577"/>
          <ac:spMkLst>
            <pc:docMk/>
            <pc:sldMk cId="2997813626" sldId="319"/>
            <ac:spMk id="238" creationId="{60A8230E-2BDB-B8C5-D067-320652625F45}"/>
          </ac:spMkLst>
        </pc:spChg>
      </pc:sldChg>
      <pc:sldChg chg="modSp add ord replId">
        <pc:chgData name="Keeran Dhakal" userId="S::kdhakal@unomaha.edu::d26e3240-dd92-4c3a-8b61-00c943e3c51e" providerId="AD" clId="Web-{A7C4601C-48A8-CB3D-BEC2-38FD8E936082}" dt="2025-03-06T06:14:31.415" v="928" actId="20577"/>
        <pc:sldMkLst>
          <pc:docMk/>
          <pc:sldMk cId="4150635344" sldId="320"/>
        </pc:sldMkLst>
        <pc:spChg chg="mod">
          <ac:chgData name="Keeran Dhakal" userId="S::kdhakal@unomaha.edu::d26e3240-dd92-4c3a-8b61-00c943e3c51e" providerId="AD" clId="Web-{A7C4601C-48A8-CB3D-BEC2-38FD8E936082}" dt="2025-03-06T06:13:02.478" v="861" actId="20577"/>
          <ac:spMkLst>
            <pc:docMk/>
            <pc:sldMk cId="4150635344" sldId="320"/>
            <ac:spMk id="237" creationId="{EC289793-9CCC-FA93-6924-91E0506383AB}"/>
          </ac:spMkLst>
        </pc:spChg>
        <pc:spChg chg="mod">
          <ac:chgData name="Keeran Dhakal" userId="S::kdhakal@unomaha.edu::d26e3240-dd92-4c3a-8b61-00c943e3c51e" providerId="AD" clId="Web-{A7C4601C-48A8-CB3D-BEC2-38FD8E936082}" dt="2025-03-06T06:14:31.415" v="928" actId="20577"/>
          <ac:spMkLst>
            <pc:docMk/>
            <pc:sldMk cId="4150635344" sldId="320"/>
            <ac:spMk id="238" creationId="{9BAAEA4C-9F99-AA8D-E80A-8D14B92FBC6F}"/>
          </ac:spMkLst>
        </pc:spChg>
      </pc:sldChg>
    </pc:docChg>
  </pc:docChgLst>
  <pc:docChgLst>
    <pc:chgData name="Keeran Dhakal" userId="S::kdhakal@unomaha.edu::d26e3240-dd92-4c3a-8b61-00c943e3c51e" providerId="AD" clId="Web-{2524E2FF-8C3B-B073-A516-C3736DD741EB}"/>
    <pc:docChg chg="modSld">
      <pc:chgData name="Keeran Dhakal" userId="S::kdhakal@unomaha.edu::d26e3240-dd92-4c3a-8b61-00c943e3c51e" providerId="AD" clId="Web-{2524E2FF-8C3B-B073-A516-C3736DD741EB}" dt="2025-03-10T17:29:55.809" v="54" actId="20577"/>
      <pc:docMkLst>
        <pc:docMk/>
      </pc:docMkLst>
      <pc:sldChg chg="modSp">
        <pc:chgData name="Keeran Dhakal" userId="S::kdhakal@unomaha.edu::d26e3240-dd92-4c3a-8b61-00c943e3c51e" providerId="AD" clId="Web-{2524E2FF-8C3B-B073-A516-C3736DD741EB}" dt="2025-03-10T17:29:31.245" v="50" actId="20577"/>
        <pc:sldMkLst>
          <pc:docMk/>
          <pc:sldMk cId="0" sldId="263"/>
        </pc:sldMkLst>
        <pc:spChg chg="mod">
          <ac:chgData name="Keeran Dhakal" userId="S::kdhakal@unomaha.edu::d26e3240-dd92-4c3a-8b61-00c943e3c51e" providerId="AD" clId="Web-{2524E2FF-8C3B-B073-A516-C3736DD741EB}" dt="2025-03-10T17:29:31.245" v="50" actId="20577"/>
          <ac:spMkLst>
            <pc:docMk/>
            <pc:sldMk cId="0" sldId="263"/>
            <ac:spMk id="186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2524E2FF-8C3B-B073-A516-C3736DD741EB}" dt="2025-03-10T17:29:55.809" v="54" actId="20577"/>
        <pc:sldMkLst>
          <pc:docMk/>
          <pc:sldMk cId="3852472370" sldId="321"/>
        </pc:sldMkLst>
        <pc:spChg chg="mod">
          <ac:chgData name="Keeran Dhakal" userId="S::kdhakal@unomaha.edu::d26e3240-dd92-4c3a-8b61-00c943e3c51e" providerId="AD" clId="Web-{2524E2FF-8C3B-B073-A516-C3736DD741EB}" dt="2025-03-10T17:29:55.809" v="54" actId="20577"/>
          <ac:spMkLst>
            <pc:docMk/>
            <pc:sldMk cId="3852472370" sldId="321"/>
            <ac:spMk id="186" creationId="{5BF06397-8513-9E31-9924-908091DDA085}"/>
          </ac:spMkLst>
        </pc:spChg>
      </pc:sldChg>
    </pc:docChg>
  </pc:docChgLst>
  <pc:docChgLst>
    <pc:chgData name="Keeran Dhakal" userId="S::kdhakal@unomaha.edu::d26e3240-dd92-4c3a-8b61-00c943e3c51e" providerId="AD" clId="Web-{8AB86836-C5C0-98C9-F4B2-534347424FC9}"/>
    <pc:docChg chg="addSld modSld sldOrd">
      <pc:chgData name="Keeran Dhakal" userId="S::kdhakal@unomaha.edu::d26e3240-dd92-4c3a-8b61-00c943e3c51e" providerId="AD" clId="Web-{8AB86836-C5C0-98C9-F4B2-534347424FC9}" dt="2025-04-22T20:55:37.419" v="103" actId="20577"/>
      <pc:docMkLst>
        <pc:docMk/>
      </pc:docMkLst>
      <pc:sldChg chg="modSp">
        <pc:chgData name="Keeran Dhakal" userId="S::kdhakal@unomaha.edu::d26e3240-dd92-4c3a-8b61-00c943e3c51e" providerId="AD" clId="Web-{8AB86836-C5C0-98C9-F4B2-534347424FC9}" dt="2025-04-22T20:41:10.080" v="59" actId="14100"/>
        <pc:sldMkLst>
          <pc:docMk/>
          <pc:sldMk cId="0" sldId="256"/>
        </pc:sldMkLst>
        <pc:spChg chg="mod">
          <ac:chgData name="Keeran Dhakal" userId="S::kdhakal@unomaha.edu::d26e3240-dd92-4c3a-8b61-00c943e3c51e" providerId="AD" clId="Web-{8AB86836-C5C0-98C9-F4B2-534347424FC9}" dt="2025-04-22T20:41:10.080" v="59" actId="14100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19:26:48.428" v="0" actId="1076"/>
        <pc:sldMkLst>
          <pc:docMk/>
          <pc:sldMk cId="0" sldId="257"/>
        </pc:sldMkLst>
        <pc:spChg chg="mod">
          <ac:chgData name="Keeran Dhakal" userId="S::kdhakal@unomaha.edu::d26e3240-dd92-4c3a-8b61-00c943e3c51e" providerId="AD" clId="Web-{8AB86836-C5C0-98C9-F4B2-534347424FC9}" dt="2025-04-22T19:26:48.428" v="0" actId="1076"/>
          <ac:spMkLst>
            <pc:docMk/>
            <pc:sldMk cId="0" sldId="257"/>
            <ac:spMk id="163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19:27:28.537" v="1" actId="1076"/>
        <pc:sldMkLst>
          <pc:docMk/>
          <pc:sldMk cId="0" sldId="262"/>
        </pc:sldMkLst>
        <pc:spChg chg="mod">
          <ac:chgData name="Keeran Dhakal" userId="S::kdhakal@unomaha.edu::d26e3240-dd92-4c3a-8b61-00c943e3c51e" providerId="AD" clId="Web-{8AB86836-C5C0-98C9-F4B2-534347424FC9}" dt="2025-04-22T19:27:28.537" v="1" actId="1076"/>
          <ac:spMkLst>
            <pc:docMk/>
            <pc:sldMk cId="0" sldId="262"/>
            <ac:spMk id="180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20:40:29.204" v="54" actId="1076"/>
        <pc:sldMkLst>
          <pc:docMk/>
          <pc:sldMk cId="0" sldId="294"/>
        </pc:sldMkLst>
        <pc:spChg chg="mod">
          <ac:chgData name="Keeran Dhakal" userId="S::kdhakal@unomaha.edu::d26e3240-dd92-4c3a-8b61-00c943e3c51e" providerId="AD" clId="Web-{8AB86836-C5C0-98C9-F4B2-534347424FC9}" dt="2025-04-22T20:40:29.204" v="54" actId="1076"/>
          <ac:spMkLst>
            <pc:docMk/>
            <pc:sldMk cId="0" sldId="294"/>
            <ac:spMk id="293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20:22:06.940" v="16" actId="20577"/>
        <pc:sldMkLst>
          <pc:docMk/>
          <pc:sldMk cId="3159213094" sldId="324"/>
        </pc:sldMkLst>
        <pc:spChg chg="mod">
          <ac:chgData name="Keeran Dhakal" userId="S::kdhakal@unomaha.edu::d26e3240-dd92-4c3a-8b61-00c943e3c51e" providerId="AD" clId="Web-{8AB86836-C5C0-98C9-F4B2-534347424FC9}" dt="2025-04-22T20:22:06.940" v="16" actId="20577"/>
          <ac:spMkLst>
            <pc:docMk/>
            <pc:sldMk cId="3159213094" sldId="324"/>
            <ac:spMk id="238" creationId="{6C07222A-0BAE-51AD-FF5D-A4D40964B313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20:21:49.877" v="12" actId="20577"/>
        <pc:sldMkLst>
          <pc:docMk/>
          <pc:sldMk cId="2388681122" sldId="327"/>
        </pc:sldMkLst>
        <pc:spChg chg="mod">
          <ac:chgData name="Keeran Dhakal" userId="S::kdhakal@unomaha.edu::d26e3240-dd92-4c3a-8b61-00c943e3c51e" providerId="AD" clId="Web-{8AB86836-C5C0-98C9-F4B2-534347424FC9}" dt="2025-04-22T20:21:49.877" v="12" actId="20577"/>
          <ac:spMkLst>
            <pc:docMk/>
            <pc:sldMk cId="2388681122" sldId="327"/>
            <ac:spMk id="238" creationId="{5A8E3D74-B920-DA00-978B-107BF711D88C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19:27:36.568" v="2" actId="1076"/>
        <pc:sldMkLst>
          <pc:docMk/>
          <pc:sldMk cId="2134750078" sldId="333"/>
        </pc:sldMkLst>
        <pc:spChg chg="mod">
          <ac:chgData name="Keeran Dhakal" userId="S::kdhakal@unomaha.edu::d26e3240-dd92-4c3a-8b61-00c943e3c51e" providerId="AD" clId="Web-{8AB86836-C5C0-98C9-F4B2-534347424FC9}" dt="2025-04-22T19:27:36.568" v="2" actId="1076"/>
          <ac:spMkLst>
            <pc:docMk/>
            <pc:sldMk cId="2134750078" sldId="333"/>
            <ac:spMk id="163" creationId="{CE727BBC-91B7-DA1D-59FF-2523F4713133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20:23:24.832" v="29" actId="20577"/>
        <pc:sldMkLst>
          <pc:docMk/>
          <pc:sldMk cId="188099130" sldId="335"/>
        </pc:sldMkLst>
        <pc:spChg chg="mod">
          <ac:chgData name="Keeran Dhakal" userId="S::kdhakal@unomaha.edu::d26e3240-dd92-4c3a-8b61-00c943e3c51e" providerId="AD" clId="Web-{8AB86836-C5C0-98C9-F4B2-534347424FC9}" dt="2025-04-22T20:23:24.832" v="29" actId="20577"/>
          <ac:spMkLst>
            <pc:docMk/>
            <pc:sldMk cId="188099130" sldId="335"/>
            <ac:spMk id="238" creationId="{4C2D5F51-5DB6-ADD5-F0F3-5301D2EA102A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20:23:56.285" v="30" actId="1076"/>
        <pc:sldMkLst>
          <pc:docMk/>
          <pc:sldMk cId="4273421781" sldId="337"/>
        </pc:sldMkLst>
      </pc:sldChg>
      <pc:sldChg chg="modSp">
        <pc:chgData name="Keeran Dhakal" userId="S::kdhakal@unomaha.edu::d26e3240-dd92-4c3a-8b61-00c943e3c51e" providerId="AD" clId="Web-{8AB86836-C5C0-98C9-F4B2-534347424FC9}" dt="2025-04-22T20:44:48.629" v="73" actId="1076"/>
        <pc:sldMkLst>
          <pc:docMk/>
          <pc:sldMk cId="2225361382" sldId="338"/>
        </pc:sldMkLst>
        <pc:picChg chg="mod">
          <ac:chgData name="Keeran Dhakal" userId="S::kdhakal@unomaha.edu::d26e3240-dd92-4c3a-8b61-00c943e3c51e" providerId="AD" clId="Web-{8AB86836-C5C0-98C9-F4B2-534347424FC9}" dt="2025-04-22T20:44:48.629" v="73" actId="1076"/>
          <ac:picMkLst>
            <pc:docMk/>
            <pc:sldMk cId="2225361382" sldId="338"/>
            <ac:picMk id="2" creationId="{49557596-6945-D655-52AF-EA96CB471575}"/>
          </ac:picMkLst>
        </pc:picChg>
      </pc:sldChg>
      <pc:sldChg chg="modSp">
        <pc:chgData name="Keeran Dhakal" userId="S::kdhakal@unomaha.edu::d26e3240-dd92-4c3a-8b61-00c943e3c51e" providerId="AD" clId="Web-{8AB86836-C5C0-98C9-F4B2-534347424FC9}" dt="2025-04-22T19:27:44.740" v="3" actId="1076"/>
        <pc:sldMkLst>
          <pc:docMk/>
          <pc:sldMk cId="3999441320" sldId="343"/>
        </pc:sldMkLst>
        <pc:spChg chg="mod">
          <ac:chgData name="Keeran Dhakal" userId="S::kdhakal@unomaha.edu::d26e3240-dd92-4c3a-8b61-00c943e3c51e" providerId="AD" clId="Web-{8AB86836-C5C0-98C9-F4B2-534347424FC9}" dt="2025-04-22T19:27:44.740" v="3" actId="1076"/>
          <ac:spMkLst>
            <pc:docMk/>
            <pc:sldMk cId="3999441320" sldId="343"/>
            <ac:spMk id="163" creationId="{7127EF4E-E49F-4CCA-C287-6C64B72183D0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19:27:55.787" v="4" actId="1076"/>
        <pc:sldMkLst>
          <pc:docMk/>
          <pc:sldMk cId="1572712446" sldId="344"/>
        </pc:sldMkLst>
        <pc:spChg chg="mod">
          <ac:chgData name="Keeran Dhakal" userId="S::kdhakal@unomaha.edu::d26e3240-dd92-4c3a-8b61-00c943e3c51e" providerId="AD" clId="Web-{8AB86836-C5C0-98C9-F4B2-534347424FC9}" dt="2025-04-22T19:27:55.787" v="4" actId="1076"/>
          <ac:spMkLst>
            <pc:docMk/>
            <pc:sldMk cId="1572712446" sldId="344"/>
            <ac:spMk id="163" creationId="{67945679-14DB-5C32-E026-8D4DE1DDA9B9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19:28:03.631" v="5" actId="1076"/>
        <pc:sldMkLst>
          <pc:docMk/>
          <pc:sldMk cId="944830661" sldId="345"/>
        </pc:sldMkLst>
        <pc:spChg chg="mod">
          <ac:chgData name="Keeran Dhakal" userId="S::kdhakal@unomaha.edu::d26e3240-dd92-4c3a-8b61-00c943e3c51e" providerId="AD" clId="Web-{8AB86836-C5C0-98C9-F4B2-534347424FC9}" dt="2025-04-22T19:28:03.631" v="5" actId="1076"/>
          <ac:spMkLst>
            <pc:docMk/>
            <pc:sldMk cId="944830661" sldId="345"/>
            <ac:spMk id="163" creationId="{406C3BB1-D639-832D-A22C-9865143FC540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20:44:58.208" v="74" actId="14100"/>
        <pc:sldMkLst>
          <pc:docMk/>
          <pc:sldMk cId="524516233" sldId="346"/>
        </pc:sldMkLst>
        <pc:picChg chg="mod">
          <ac:chgData name="Keeran Dhakal" userId="S::kdhakal@unomaha.edu::d26e3240-dd92-4c3a-8b61-00c943e3c51e" providerId="AD" clId="Web-{8AB86836-C5C0-98C9-F4B2-534347424FC9}" dt="2025-04-22T20:44:58.208" v="74" actId="14100"/>
          <ac:picMkLst>
            <pc:docMk/>
            <pc:sldMk cId="524516233" sldId="346"/>
            <ac:picMk id="3" creationId="{A79669BF-A67C-063E-00F4-FC5B53C812FC}"/>
          </ac:picMkLst>
        </pc:picChg>
      </pc:sldChg>
      <pc:sldChg chg="delSp modSp">
        <pc:chgData name="Keeran Dhakal" userId="S::kdhakal@unomaha.edu::d26e3240-dd92-4c3a-8b61-00c943e3c51e" providerId="AD" clId="Web-{8AB86836-C5C0-98C9-F4B2-534347424FC9}" dt="2025-04-22T20:43:44.410" v="72" actId="1076"/>
        <pc:sldMkLst>
          <pc:docMk/>
          <pc:sldMk cId="1394855683" sldId="358"/>
        </pc:sldMkLst>
      </pc:sldChg>
      <pc:sldChg chg="addSp modSp">
        <pc:chgData name="Keeran Dhakal" userId="S::kdhakal@unomaha.edu::d26e3240-dd92-4c3a-8b61-00c943e3c51e" providerId="AD" clId="Web-{8AB86836-C5C0-98C9-F4B2-534347424FC9}" dt="2025-04-22T20:43:31.628" v="70" actId="20577"/>
        <pc:sldMkLst>
          <pc:docMk/>
          <pc:sldMk cId="1307689791" sldId="359"/>
        </pc:sldMkLst>
      </pc:sldChg>
      <pc:sldChg chg="modSp">
        <pc:chgData name="Keeran Dhakal" userId="S::kdhakal@unomaha.edu::d26e3240-dd92-4c3a-8b61-00c943e3c51e" providerId="AD" clId="Web-{8AB86836-C5C0-98C9-F4B2-534347424FC9}" dt="2025-04-22T19:28:46.865" v="7" actId="1076"/>
        <pc:sldMkLst>
          <pc:docMk/>
          <pc:sldMk cId="3434145625" sldId="366"/>
        </pc:sldMkLst>
      </pc:sldChg>
      <pc:sldChg chg="modSp">
        <pc:chgData name="Keeran Dhakal" userId="S::kdhakal@unomaha.edu::d26e3240-dd92-4c3a-8b61-00c943e3c51e" providerId="AD" clId="Web-{8AB86836-C5C0-98C9-F4B2-534347424FC9}" dt="2025-04-22T19:28:17.099" v="6" actId="1076"/>
        <pc:sldMkLst>
          <pc:docMk/>
          <pc:sldMk cId="3614091285" sldId="369"/>
        </pc:sldMkLst>
        <pc:spChg chg="mod">
          <ac:chgData name="Keeran Dhakal" userId="S::kdhakal@unomaha.edu::d26e3240-dd92-4c3a-8b61-00c943e3c51e" providerId="AD" clId="Web-{8AB86836-C5C0-98C9-F4B2-534347424FC9}" dt="2025-04-22T19:28:17.099" v="6" actId="1076"/>
          <ac:spMkLst>
            <pc:docMk/>
            <pc:sldMk cId="3614091285" sldId="369"/>
            <ac:spMk id="163" creationId="{20953F48-F894-E644-B6DB-BC13737688B4}"/>
          </ac:spMkLst>
        </pc:spChg>
      </pc:sldChg>
      <pc:sldChg chg="modSp">
        <pc:chgData name="Keeran Dhakal" userId="S::kdhakal@unomaha.edu::d26e3240-dd92-4c3a-8b61-00c943e3c51e" providerId="AD" clId="Web-{8AB86836-C5C0-98C9-F4B2-534347424FC9}" dt="2025-04-22T20:34:43.434" v="44" actId="14100"/>
        <pc:sldMkLst>
          <pc:docMk/>
          <pc:sldMk cId="2885494041" sldId="370"/>
        </pc:sldMkLst>
        <pc:spChg chg="mod">
          <ac:chgData name="Keeran Dhakal" userId="S::kdhakal@unomaha.edu::d26e3240-dd92-4c3a-8b61-00c943e3c51e" providerId="AD" clId="Web-{8AB86836-C5C0-98C9-F4B2-534347424FC9}" dt="2025-04-22T20:34:43.434" v="44" actId="14100"/>
          <ac:spMkLst>
            <pc:docMk/>
            <pc:sldMk cId="2885494041" sldId="370"/>
            <ac:spMk id="238" creationId="{A5F240DE-B039-C037-AD48-D6DAAB0F3C00}"/>
          </ac:spMkLst>
        </pc:spChg>
      </pc:sldChg>
      <pc:sldChg chg="modSp add ord replId">
        <pc:chgData name="Keeran Dhakal" userId="S::kdhakal@unomaha.edu::d26e3240-dd92-4c3a-8b61-00c943e3c51e" providerId="AD" clId="Web-{8AB86836-C5C0-98C9-F4B2-534347424FC9}" dt="2025-04-22T20:55:37.419" v="103" actId="20577"/>
        <pc:sldMkLst>
          <pc:docMk/>
          <pc:sldMk cId="1528505856" sldId="371"/>
        </pc:sldMkLst>
        <pc:spChg chg="mod">
          <ac:chgData name="Keeran Dhakal" userId="S::kdhakal@unomaha.edu::d26e3240-dd92-4c3a-8b61-00c943e3c51e" providerId="AD" clId="Web-{8AB86836-C5C0-98C9-F4B2-534347424FC9}" dt="2025-04-22T20:54:48.184" v="77" actId="20577"/>
          <ac:spMkLst>
            <pc:docMk/>
            <pc:sldMk cId="1528505856" sldId="371"/>
            <ac:spMk id="167" creationId="{E4460E67-A551-52BD-8EEE-B906F10870CA}"/>
          </ac:spMkLst>
        </pc:spChg>
        <pc:spChg chg="mod">
          <ac:chgData name="Keeran Dhakal" userId="S::kdhakal@unomaha.edu::d26e3240-dd92-4c3a-8b61-00c943e3c51e" providerId="AD" clId="Web-{8AB86836-C5C0-98C9-F4B2-534347424FC9}" dt="2025-04-22T20:55:37.419" v="103" actId="20577"/>
          <ac:spMkLst>
            <pc:docMk/>
            <pc:sldMk cId="1528505856" sldId="371"/>
            <ac:spMk id="168" creationId="{41A21B38-517A-9516-95FB-B0C26F8846CF}"/>
          </ac:spMkLst>
        </pc:spChg>
      </pc:sldChg>
    </pc:docChg>
  </pc:docChgLst>
  <pc:docChgLst>
    <pc:chgData name="Keeran Dhakal" userId="e4c7c1a262f4f8db" providerId="LiveId" clId="{273D95A5-F720-4901-8E57-9617C304CE2D}"/>
    <pc:docChg chg="undo custSel addSld delSld modSld sldOrd">
      <pc:chgData name="Keeran Dhakal" userId="e4c7c1a262f4f8db" providerId="LiveId" clId="{273D95A5-F720-4901-8E57-9617C304CE2D}" dt="2025-04-24T15:58:39.596" v="1349" actId="47"/>
      <pc:docMkLst>
        <pc:docMk/>
      </pc:docMkLst>
      <pc:sldChg chg="addSp modSp mod">
        <pc:chgData name="Keeran Dhakal" userId="e4c7c1a262f4f8db" providerId="LiveId" clId="{273D95A5-F720-4901-8E57-9617C304CE2D}" dt="2025-04-23T21:56:22.098" v="452" actId="20577"/>
        <pc:sldMkLst>
          <pc:docMk/>
          <pc:sldMk cId="2136182555" sldId="347"/>
        </pc:sldMkLst>
        <pc:spChg chg="add mod">
          <ac:chgData name="Keeran Dhakal" userId="e4c7c1a262f4f8db" providerId="LiveId" clId="{273D95A5-F720-4901-8E57-9617C304CE2D}" dt="2025-04-23T21:56:22.098" v="452" actId="20577"/>
          <ac:spMkLst>
            <pc:docMk/>
            <pc:sldMk cId="2136182555" sldId="347"/>
            <ac:spMk id="2" creationId="{6D55D967-D8AA-3752-676D-35BF7916B11E}"/>
          </ac:spMkLst>
        </pc:spChg>
      </pc:sldChg>
      <pc:sldChg chg="addSp delSp modSp del mod">
        <pc:chgData name="Keeran Dhakal" userId="e4c7c1a262f4f8db" providerId="LiveId" clId="{273D95A5-F720-4901-8E57-9617C304CE2D}" dt="2025-04-24T15:43:11.328" v="899" actId="47"/>
        <pc:sldMkLst>
          <pc:docMk/>
          <pc:sldMk cId="1394855683" sldId="358"/>
        </pc:sldMkLst>
      </pc:sldChg>
      <pc:sldChg chg="addSp modSp del mod">
        <pc:chgData name="Keeran Dhakal" userId="e4c7c1a262f4f8db" providerId="LiveId" clId="{273D95A5-F720-4901-8E57-9617C304CE2D}" dt="2025-04-24T15:43:11.328" v="899" actId="47"/>
        <pc:sldMkLst>
          <pc:docMk/>
          <pc:sldMk cId="1307689791" sldId="359"/>
        </pc:sldMkLst>
      </pc:sldChg>
      <pc:sldChg chg="addSp delSp modSp del mod">
        <pc:chgData name="Keeran Dhakal" userId="e4c7c1a262f4f8db" providerId="LiveId" clId="{273D95A5-F720-4901-8E57-9617C304CE2D}" dt="2025-04-24T15:43:11.328" v="899" actId="47"/>
        <pc:sldMkLst>
          <pc:docMk/>
          <pc:sldMk cId="771970248" sldId="360"/>
        </pc:sldMkLst>
      </pc:sldChg>
      <pc:sldChg chg="addSp modSp del mod">
        <pc:chgData name="Keeran Dhakal" userId="e4c7c1a262f4f8db" providerId="LiveId" clId="{273D95A5-F720-4901-8E57-9617C304CE2D}" dt="2025-04-24T15:43:11.328" v="899" actId="47"/>
        <pc:sldMkLst>
          <pc:docMk/>
          <pc:sldMk cId="2152657294" sldId="361"/>
        </pc:sldMkLst>
      </pc:sldChg>
      <pc:sldChg chg="addSp modSp del">
        <pc:chgData name="Keeran Dhakal" userId="e4c7c1a262f4f8db" providerId="LiveId" clId="{273D95A5-F720-4901-8E57-9617C304CE2D}" dt="2025-04-24T15:58:39.596" v="1349" actId="47"/>
        <pc:sldMkLst>
          <pc:docMk/>
          <pc:sldMk cId="4125626305" sldId="362"/>
        </pc:sldMkLst>
      </pc:sldChg>
      <pc:sldChg chg="addSp modSp del mod">
        <pc:chgData name="Keeran Dhakal" userId="e4c7c1a262f4f8db" providerId="LiveId" clId="{273D95A5-F720-4901-8E57-9617C304CE2D}" dt="2025-04-24T15:58:39.596" v="1349" actId="47"/>
        <pc:sldMkLst>
          <pc:docMk/>
          <pc:sldMk cId="3283439032" sldId="363"/>
        </pc:sldMkLst>
      </pc:sldChg>
      <pc:sldChg chg="addSp modSp mod">
        <pc:chgData name="Keeran Dhakal" userId="e4c7c1a262f4f8db" providerId="LiveId" clId="{273D95A5-F720-4901-8E57-9617C304CE2D}" dt="2025-04-23T21:56:13.665" v="444" actId="20577"/>
        <pc:sldMkLst>
          <pc:docMk/>
          <pc:sldMk cId="942177746" sldId="367"/>
        </pc:sldMkLst>
        <pc:spChg chg="add mod">
          <ac:chgData name="Keeran Dhakal" userId="e4c7c1a262f4f8db" providerId="LiveId" clId="{273D95A5-F720-4901-8E57-9617C304CE2D}" dt="2025-04-23T21:56:13.665" v="444" actId="20577"/>
          <ac:spMkLst>
            <pc:docMk/>
            <pc:sldMk cId="942177746" sldId="367"/>
            <ac:spMk id="2" creationId="{BEA34F4D-5BC6-9846-0E99-EA6B1F49D384}"/>
          </ac:spMkLst>
        </pc:spChg>
        <pc:spChg chg="mod">
          <ac:chgData name="Keeran Dhakal" userId="e4c7c1a262f4f8db" providerId="LiveId" clId="{273D95A5-F720-4901-8E57-9617C304CE2D}" dt="2025-04-23T21:29:43.604" v="139" actId="14100"/>
          <ac:spMkLst>
            <pc:docMk/>
            <pc:sldMk cId="942177746" sldId="367"/>
            <ac:spMk id="237" creationId="{6AF72AC0-CCD9-36E6-84DE-0D6FA0141516}"/>
          </ac:spMkLst>
        </pc:spChg>
      </pc:sldChg>
      <pc:sldChg chg="addSp delSp modSp add mod ord">
        <pc:chgData name="Keeran Dhakal" userId="e4c7c1a262f4f8db" providerId="LiveId" clId="{273D95A5-F720-4901-8E57-9617C304CE2D}" dt="2025-04-23T21:55:34.842" v="430" actId="20577"/>
        <pc:sldMkLst>
          <pc:docMk/>
          <pc:sldMk cId="3109124617" sldId="372"/>
        </pc:sldMkLst>
        <pc:spChg chg="add mod">
          <ac:chgData name="Keeran Dhakal" userId="e4c7c1a262f4f8db" providerId="LiveId" clId="{273D95A5-F720-4901-8E57-9617C304CE2D}" dt="2025-04-23T21:55:34.842" v="430" actId="20577"/>
          <ac:spMkLst>
            <pc:docMk/>
            <pc:sldMk cId="3109124617" sldId="372"/>
            <ac:spMk id="2" creationId="{822EF153-6819-CE77-B8D9-55C6491369EE}"/>
          </ac:spMkLst>
        </pc:spChg>
        <pc:spChg chg="mod">
          <ac:chgData name="Keeran Dhakal" userId="e4c7c1a262f4f8db" providerId="LiveId" clId="{273D95A5-F720-4901-8E57-9617C304CE2D}" dt="2025-04-23T21:50:23.049" v="407" actId="20577"/>
          <ac:spMkLst>
            <pc:docMk/>
            <pc:sldMk cId="3109124617" sldId="372"/>
            <ac:spMk id="237" creationId="{6BBCD488-FDF6-E135-7B4D-492191554916}"/>
          </ac:spMkLst>
        </pc:spChg>
      </pc:sldChg>
      <pc:sldChg chg="addSp delSp modSp add mod">
        <pc:chgData name="Keeran Dhakal" userId="e4c7c1a262f4f8db" providerId="LiveId" clId="{273D95A5-F720-4901-8E57-9617C304CE2D}" dt="2025-04-24T15:52:50.998" v="1276" actId="20577"/>
        <pc:sldMkLst>
          <pc:docMk/>
          <pc:sldMk cId="2661774398" sldId="373"/>
        </pc:sldMkLst>
      </pc:sldChg>
      <pc:sldChg chg="modSp add mod">
        <pc:chgData name="Keeran Dhakal" userId="e4c7c1a262f4f8db" providerId="LiveId" clId="{273D95A5-F720-4901-8E57-9617C304CE2D}" dt="2025-04-24T15:52:43.741" v="1275" actId="20577"/>
        <pc:sldMkLst>
          <pc:docMk/>
          <pc:sldMk cId="3900620393" sldId="374"/>
        </pc:sldMkLst>
        <pc:graphicFrameChg chg="mod modGraphic">
          <ac:chgData name="Keeran Dhakal" userId="e4c7c1a262f4f8db" providerId="LiveId" clId="{273D95A5-F720-4901-8E57-9617C304CE2D}" dt="2025-04-24T15:32:28.340" v="774" actId="20577"/>
          <ac:graphicFrameMkLst>
            <pc:docMk/>
            <pc:sldMk cId="3900620393" sldId="374"/>
            <ac:graphicFrameMk id="2" creationId="{B67416AF-3AA9-094E-D0F7-F4CC127D8E01}"/>
          </ac:graphicFrameMkLst>
        </pc:graphicFrameChg>
      </pc:sldChg>
      <pc:sldChg chg="addSp delSp modSp add mod ord">
        <pc:chgData name="Keeran Dhakal" userId="e4c7c1a262f4f8db" providerId="LiveId" clId="{273D95A5-F720-4901-8E57-9617C304CE2D}" dt="2025-04-24T15:53:50.681" v="1291" actId="20577"/>
        <pc:sldMkLst>
          <pc:docMk/>
          <pc:sldMk cId="121328707" sldId="375"/>
        </pc:sldMkLst>
      </pc:sldChg>
      <pc:sldChg chg="addSp delSp modSp add mod ord">
        <pc:chgData name="Keeran Dhakal" userId="e4c7c1a262f4f8db" providerId="LiveId" clId="{273D95A5-F720-4901-8E57-9617C304CE2D}" dt="2025-04-24T15:52:34.725" v="1256" actId="20577"/>
        <pc:sldMkLst>
          <pc:docMk/>
          <pc:sldMk cId="2765916849" sldId="376"/>
        </pc:sldMkLst>
        <pc:spChg chg="mod">
          <ac:chgData name="Keeran Dhakal" userId="e4c7c1a262f4f8db" providerId="LiveId" clId="{273D95A5-F720-4901-8E57-9617C304CE2D}" dt="2025-04-24T15:41:16.617" v="871" actId="20577"/>
          <ac:spMkLst>
            <pc:docMk/>
            <pc:sldMk cId="2765916849" sldId="376"/>
            <ac:spMk id="237" creationId="{9C30AF14-6A30-EE67-36D1-A02FB04C5012}"/>
          </ac:spMkLst>
        </pc:spChg>
        <pc:graphicFrameChg chg="add mod modGraphic">
          <ac:chgData name="Keeran Dhakal" userId="e4c7c1a262f4f8db" providerId="LiveId" clId="{273D95A5-F720-4901-8E57-9617C304CE2D}" dt="2025-04-24T15:41:52.393" v="894" actId="14100"/>
          <ac:graphicFrameMkLst>
            <pc:docMk/>
            <pc:sldMk cId="2765916849" sldId="376"/>
            <ac:graphicFrameMk id="4" creationId="{BD1C4689-027A-62BA-DF57-86407FF556D8}"/>
          </ac:graphicFrameMkLst>
        </pc:graphicFrameChg>
      </pc:sldChg>
      <pc:sldChg chg="addSp delSp modSp add mod">
        <pc:chgData name="Keeran Dhakal" userId="e4c7c1a262f4f8db" providerId="LiveId" clId="{273D95A5-F720-4901-8E57-9617C304CE2D}" dt="2025-04-24T15:54:52.869" v="1296" actId="14734"/>
        <pc:sldMkLst>
          <pc:docMk/>
          <pc:sldMk cId="1027790203" sldId="377"/>
        </pc:sldMkLst>
        <pc:spChg chg="mod">
          <ac:chgData name="Keeran Dhakal" userId="e4c7c1a262f4f8db" providerId="LiveId" clId="{273D95A5-F720-4901-8E57-9617C304CE2D}" dt="2025-04-24T15:48:49.423" v="1086" actId="20577"/>
          <ac:spMkLst>
            <pc:docMk/>
            <pc:sldMk cId="1027790203" sldId="377"/>
            <ac:spMk id="2" creationId="{63C9C9BC-8B3F-56A3-5DF3-90045E7A9262}"/>
          </ac:spMkLst>
        </pc:spChg>
        <pc:spChg chg="add mod">
          <ac:chgData name="Keeran Dhakal" userId="e4c7c1a262f4f8db" providerId="LiveId" clId="{273D95A5-F720-4901-8E57-9617C304CE2D}" dt="2025-04-24T15:50:18.511" v="1116" actId="20577"/>
          <ac:spMkLst>
            <pc:docMk/>
            <pc:sldMk cId="1027790203" sldId="377"/>
            <ac:spMk id="6" creationId="{73DE63DA-67E4-6E90-3CCF-DC71808088F0}"/>
          </ac:spMkLst>
        </pc:spChg>
        <pc:spChg chg="mod">
          <ac:chgData name="Keeran Dhakal" userId="e4c7c1a262f4f8db" providerId="LiveId" clId="{273D95A5-F720-4901-8E57-9617C304CE2D}" dt="2025-04-24T15:45:35.494" v="942" actId="1076"/>
          <ac:spMkLst>
            <pc:docMk/>
            <pc:sldMk cId="1027790203" sldId="377"/>
            <ac:spMk id="237" creationId="{2DF968F3-2A67-24A5-7BA7-E5DA32D5DE51}"/>
          </ac:spMkLst>
        </pc:spChg>
        <pc:graphicFrameChg chg="add mod modGraphic">
          <ac:chgData name="Keeran Dhakal" userId="e4c7c1a262f4f8db" providerId="LiveId" clId="{273D95A5-F720-4901-8E57-9617C304CE2D}" dt="2025-04-24T15:54:52.869" v="1296" actId="14734"/>
          <ac:graphicFrameMkLst>
            <pc:docMk/>
            <pc:sldMk cId="1027790203" sldId="377"/>
            <ac:graphicFrameMk id="4" creationId="{04BC7D46-B1CF-113A-2DC7-8D326555900C}"/>
          </ac:graphicFrameMkLst>
        </pc:graphicFrameChg>
      </pc:sldChg>
      <pc:sldChg chg="addSp delSp modSp add mod">
        <pc:chgData name="Keeran Dhakal" userId="e4c7c1a262f4f8db" providerId="LiveId" clId="{273D95A5-F720-4901-8E57-9617C304CE2D}" dt="2025-04-24T15:57:39.720" v="1348" actId="1076"/>
        <pc:sldMkLst>
          <pc:docMk/>
          <pc:sldMk cId="4183457638" sldId="378"/>
        </pc:sldMkLst>
        <pc:graphicFrameChg chg="add mod modGraphic">
          <ac:chgData name="Keeran Dhakal" userId="e4c7c1a262f4f8db" providerId="LiveId" clId="{273D95A5-F720-4901-8E57-9617C304CE2D}" dt="2025-04-24T15:57:09.646" v="1346" actId="20577"/>
          <ac:graphicFrameMkLst>
            <pc:docMk/>
            <pc:sldMk cId="4183457638" sldId="378"/>
            <ac:graphicFrameMk id="3" creationId="{B14CF042-F72B-7D0F-C437-6DC9905E72F6}"/>
          </ac:graphicFrameMkLst>
        </pc:graphicFrameChg>
      </pc:sldChg>
    </pc:docChg>
  </pc:docChgLst>
  <pc:docChgLst>
    <pc:chgData name="Keeran Dhakal" userId="S::kdhakal@unomaha.edu::d26e3240-dd92-4c3a-8b61-00c943e3c51e" providerId="AD" clId="Web-{AD9CA34C-20F5-7271-368E-55053F8408BC}"/>
    <pc:docChg chg="addSld delSld modSld sldOrd">
      <pc:chgData name="Keeran Dhakal" userId="S::kdhakal@unomaha.edu::d26e3240-dd92-4c3a-8b61-00c943e3c51e" providerId="AD" clId="Web-{AD9CA34C-20F5-7271-368E-55053F8408BC}" dt="2025-03-07T21:07:36.469" v="412" actId="20577"/>
      <pc:docMkLst>
        <pc:docMk/>
      </pc:docMkLst>
      <pc:sldChg chg="del">
        <pc:chgData name="Keeran Dhakal" userId="S::kdhakal@unomaha.edu::d26e3240-dd92-4c3a-8b61-00c943e3c51e" providerId="AD" clId="Web-{AD9CA34C-20F5-7271-368E-55053F8408BC}" dt="2025-03-07T19:52:19.096" v="0"/>
        <pc:sldMkLst>
          <pc:docMk/>
          <pc:sldMk cId="0" sldId="260"/>
        </pc:sldMkLst>
      </pc:sldChg>
      <pc:sldChg chg="modSp">
        <pc:chgData name="Keeran Dhakal" userId="S::kdhakal@unomaha.edu::d26e3240-dd92-4c3a-8b61-00c943e3c51e" providerId="AD" clId="Web-{AD9CA34C-20F5-7271-368E-55053F8408BC}" dt="2025-03-07T20:23:44.695" v="205" actId="20577"/>
        <pc:sldMkLst>
          <pc:docMk/>
          <pc:sldMk cId="0" sldId="263"/>
        </pc:sldMkLst>
        <pc:spChg chg="mod">
          <ac:chgData name="Keeran Dhakal" userId="S::kdhakal@unomaha.edu::d26e3240-dd92-4c3a-8b61-00c943e3c51e" providerId="AD" clId="Web-{AD9CA34C-20F5-7271-368E-55053F8408BC}" dt="2025-03-07T20:23:44.695" v="205" actId="20577"/>
          <ac:spMkLst>
            <pc:docMk/>
            <pc:sldMk cId="0" sldId="263"/>
            <ac:spMk id="186" creationId="{00000000-0000-0000-0000-000000000000}"/>
          </ac:spMkLst>
        </pc:spChg>
      </pc:sldChg>
      <pc:sldChg chg="delSp">
        <pc:chgData name="Keeran Dhakal" userId="S::kdhakal@unomaha.edu::d26e3240-dd92-4c3a-8b61-00c943e3c51e" providerId="AD" clId="Web-{AD9CA34C-20F5-7271-368E-55053F8408BC}" dt="2025-03-07T20:19:40.356" v="23"/>
        <pc:sldMkLst>
          <pc:docMk/>
          <pc:sldMk cId="0" sldId="265"/>
        </pc:sldMkLst>
      </pc:sldChg>
      <pc:sldChg chg="modSp ord">
        <pc:chgData name="Keeran Dhakal" userId="S::kdhakal@unomaha.edu::d26e3240-dd92-4c3a-8b61-00c943e3c51e" providerId="AD" clId="Web-{AD9CA34C-20F5-7271-368E-55053F8408BC}" dt="2025-03-07T20:25:56.904" v="250"/>
        <pc:sldMkLst>
          <pc:docMk/>
          <pc:sldMk cId="870890279" sldId="298"/>
        </pc:sldMkLst>
        <pc:spChg chg="mod">
          <ac:chgData name="Keeran Dhakal" userId="S::kdhakal@unomaha.edu::d26e3240-dd92-4c3a-8b61-00c943e3c51e" providerId="AD" clId="Web-{AD9CA34C-20F5-7271-368E-55053F8408BC}" dt="2025-03-07T19:52:56.675" v="6" actId="20577"/>
          <ac:spMkLst>
            <pc:docMk/>
            <pc:sldMk cId="870890279" sldId="298"/>
            <ac:spMk id="234" creationId="{00000000-0000-0000-0000-000000000000}"/>
          </ac:spMkLst>
        </pc:spChg>
      </pc:sldChg>
      <pc:sldChg chg="ord">
        <pc:chgData name="Keeran Dhakal" userId="S::kdhakal@unomaha.edu::d26e3240-dd92-4c3a-8b61-00c943e3c51e" providerId="AD" clId="Web-{AD9CA34C-20F5-7271-368E-55053F8408BC}" dt="2025-03-07T20:26:08.233" v="251"/>
        <pc:sldMkLst>
          <pc:docMk/>
          <pc:sldMk cId="1224008585" sldId="299"/>
        </pc:sldMkLst>
      </pc:sldChg>
      <pc:sldChg chg="modSp">
        <pc:chgData name="Keeran Dhakal" userId="S::kdhakal@unomaha.edu::d26e3240-dd92-4c3a-8b61-00c943e3c51e" providerId="AD" clId="Web-{AD9CA34C-20F5-7271-368E-55053F8408BC}" dt="2025-03-07T19:53:48.521" v="20" actId="20577"/>
        <pc:sldMkLst>
          <pc:docMk/>
          <pc:sldMk cId="1525337101" sldId="317"/>
        </pc:sldMkLst>
        <pc:spChg chg="mod">
          <ac:chgData name="Keeran Dhakal" userId="S::kdhakal@unomaha.edu::d26e3240-dd92-4c3a-8b61-00c943e3c51e" providerId="AD" clId="Web-{AD9CA34C-20F5-7271-368E-55053F8408BC}" dt="2025-03-07T19:53:48.521" v="20" actId="20577"/>
          <ac:spMkLst>
            <pc:docMk/>
            <pc:sldMk cId="1525337101" sldId="317"/>
            <ac:spMk id="238" creationId="{FE98A6F6-B423-C6C6-B227-26D11D8BBC3A}"/>
          </ac:spMkLst>
        </pc:spChg>
      </pc:sldChg>
      <pc:sldChg chg="modSp">
        <pc:chgData name="Keeran Dhakal" userId="S::kdhakal@unomaha.edu::d26e3240-dd92-4c3a-8b61-00c943e3c51e" providerId="AD" clId="Web-{AD9CA34C-20F5-7271-368E-55053F8408BC}" dt="2025-03-07T21:06:45.467" v="349" actId="20577"/>
        <pc:sldMkLst>
          <pc:docMk/>
          <pc:sldMk cId="2997813626" sldId="319"/>
        </pc:sldMkLst>
        <pc:spChg chg="mod">
          <ac:chgData name="Keeran Dhakal" userId="S::kdhakal@unomaha.edu::d26e3240-dd92-4c3a-8b61-00c943e3c51e" providerId="AD" clId="Web-{AD9CA34C-20F5-7271-368E-55053F8408BC}" dt="2025-03-07T21:06:45.467" v="349" actId="20577"/>
          <ac:spMkLst>
            <pc:docMk/>
            <pc:sldMk cId="2997813626" sldId="319"/>
            <ac:spMk id="238" creationId="{60A8230E-2BDB-B8C5-D067-320652625F45}"/>
          </ac:spMkLst>
        </pc:spChg>
      </pc:sldChg>
      <pc:sldChg chg="ord">
        <pc:chgData name="Keeran Dhakal" userId="S::kdhakal@unomaha.edu::d26e3240-dd92-4c3a-8b61-00c943e3c51e" providerId="AD" clId="Web-{AD9CA34C-20F5-7271-368E-55053F8408BC}" dt="2025-03-07T20:25:45.357" v="249"/>
        <pc:sldMkLst>
          <pc:docMk/>
          <pc:sldMk cId="4150635344" sldId="320"/>
        </pc:sldMkLst>
      </pc:sldChg>
      <pc:sldChg chg="modSp add replId">
        <pc:chgData name="Keeran Dhakal" userId="S::kdhakal@unomaha.edu::d26e3240-dd92-4c3a-8b61-00c943e3c51e" providerId="AD" clId="Web-{AD9CA34C-20F5-7271-368E-55053F8408BC}" dt="2025-03-07T20:24:41.135" v="248" actId="20577"/>
        <pc:sldMkLst>
          <pc:docMk/>
          <pc:sldMk cId="3852472370" sldId="321"/>
        </pc:sldMkLst>
        <pc:spChg chg="mod">
          <ac:chgData name="Keeran Dhakal" userId="S::kdhakal@unomaha.edu::d26e3240-dd92-4c3a-8b61-00c943e3c51e" providerId="AD" clId="Web-{AD9CA34C-20F5-7271-368E-55053F8408BC}" dt="2025-03-07T20:24:41.135" v="248" actId="20577"/>
          <ac:spMkLst>
            <pc:docMk/>
            <pc:sldMk cId="3852472370" sldId="321"/>
            <ac:spMk id="186" creationId="{5BF06397-8513-9E31-9924-908091DDA085}"/>
          </ac:spMkLst>
        </pc:spChg>
      </pc:sldChg>
      <pc:sldChg chg="modSp add replId">
        <pc:chgData name="Keeran Dhakal" userId="S::kdhakal@unomaha.edu::d26e3240-dd92-4c3a-8b61-00c943e3c51e" providerId="AD" clId="Web-{AD9CA34C-20F5-7271-368E-55053F8408BC}" dt="2025-03-07T21:07:36.469" v="412" actId="20577"/>
        <pc:sldMkLst>
          <pc:docMk/>
          <pc:sldMk cId="521542058" sldId="322"/>
        </pc:sldMkLst>
        <pc:spChg chg="mod">
          <ac:chgData name="Keeran Dhakal" userId="S::kdhakal@unomaha.edu::d26e3240-dd92-4c3a-8b61-00c943e3c51e" providerId="AD" clId="Web-{AD9CA34C-20F5-7271-368E-55053F8408BC}" dt="2025-03-07T21:07:07.780" v="365" actId="20577"/>
          <ac:spMkLst>
            <pc:docMk/>
            <pc:sldMk cId="521542058" sldId="322"/>
            <ac:spMk id="237" creationId="{1FDDB180-F62B-72F4-A1E2-3B6CBEF8D6C5}"/>
          </ac:spMkLst>
        </pc:spChg>
        <pc:spChg chg="mod">
          <ac:chgData name="Keeran Dhakal" userId="S::kdhakal@unomaha.edu::d26e3240-dd92-4c3a-8b61-00c943e3c51e" providerId="AD" clId="Web-{AD9CA34C-20F5-7271-368E-55053F8408BC}" dt="2025-03-07T21:07:36.469" v="412" actId="20577"/>
          <ac:spMkLst>
            <pc:docMk/>
            <pc:sldMk cId="521542058" sldId="322"/>
            <ac:spMk id="238" creationId="{7E4087AD-1894-DBCF-B282-A65DD5D8E55C}"/>
          </ac:spMkLst>
        </pc:spChg>
      </pc:sldChg>
    </pc:docChg>
  </pc:docChgLst>
  <pc:docChgLst>
    <pc:chgData name="Keeran Dhakal" userId="e4c7c1a262f4f8db" providerId="LiveId" clId="{CB32298F-92B5-4AFA-A261-1C621A912923}"/>
    <pc:docChg chg="undo custSel addSld delSld modSld sldOrd">
      <pc:chgData name="Keeran Dhakal" userId="e4c7c1a262f4f8db" providerId="LiveId" clId="{CB32298F-92B5-4AFA-A261-1C621A912923}" dt="2025-04-29T06:06:12.274" v="663" actId="20577"/>
      <pc:docMkLst>
        <pc:docMk/>
      </pc:docMkLst>
      <pc:sldChg chg="addSp delSp modSp mod">
        <pc:chgData name="Keeran Dhakal" userId="e4c7c1a262f4f8db" providerId="LiveId" clId="{CB32298F-92B5-4AFA-A261-1C621A912923}" dt="2025-04-29T06:05:24.791" v="635" actId="14100"/>
        <pc:sldMkLst>
          <pc:docMk/>
          <pc:sldMk cId="3862639041" sldId="330"/>
        </pc:sldMkLst>
        <pc:spChg chg="mod">
          <ac:chgData name="Keeran Dhakal" userId="e4c7c1a262f4f8db" providerId="LiveId" clId="{CB32298F-92B5-4AFA-A261-1C621A912923}" dt="2025-04-29T06:01:29.315" v="621" actId="20577"/>
          <ac:spMkLst>
            <pc:docMk/>
            <pc:sldMk cId="3862639041" sldId="330"/>
            <ac:spMk id="237" creationId="{F30490B7-64AA-40CF-D5B1-2A80B7374340}"/>
          </ac:spMkLst>
        </pc:spChg>
        <pc:picChg chg="del">
          <ac:chgData name="Keeran Dhakal" userId="e4c7c1a262f4f8db" providerId="LiveId" clId="{CB32298F-92B5-4AFA-A261-1C621A912923}" dt="2025-04-29T06:02:24.550" v="622" actId="478"/>
          <ac:picMkLst>
            <pc:docMk/>
            <pc:sldMk cId="3862639041" sldId="330"/>
            <ac:picMk id="3" creationId="{1C07DBA9-A004-568A-61FD-A1EA68B27634}"/>
          </ac:picMkLst>
        </pc:picChg>
        <pc:picChg chg="add del mod modCrop">
          <ac:chgData name="Keeran Dhakal" userId="e4c7c1a262f4f8db" providerId="LiveId" clId="{CB32298F-92B5-4AFA-A261-1C621A912923}" dt="2025-04-29T06:05:03.138" v="629" actId="478"/>
          <ac:picMkLst>
            <pc:docMk/>
            <pc:sldMk cId="3862639041" sldId="330"/>
            <ac:picMk id="4" creationId="{45A49074-FA0D-B1A1-F7B2-25C62BEE8C5C}"/>
          </ac:picMkLst>
        </pc:picChg>
        <pc:picChg chg="add mod">
          <ac:chgData name="Keeran Dhakal" userId="e4c7c1a262f4f8db" providerId="LiveId" clId="{CB32298F-92B5-4AFA-A261-1C621A912923}" dt="2025-04-29T06:05:24.791" v="635" actId="14100"/>
          <ac:picMkLst>
            <pc:docMk/>
            <pc:sldMk cId="3862639041" sldId="330"/>
            <ac:picMk id="6" creationId="{1484D6DC-B7A9-5AAB-4BC9-E10E5472E47D}"/>
          </ac:picMkLst>
        </pc:picChg>
      </pc:sldChg>
      <pc:sldChg chg="addSp delSp modSp mod">
        <pc:chgData name="Keeran Dhakal" userId="e4c7c1a262f4f8db" providerId="LiveId" clId="{CB32298F-92B5-4AFA-A261-1C621A912923}" dt="2025-04-29T05:58:54.312" v="598" actId="1076"/>
        <pc:sldMkLst>
          <pc:docMk/>
          <pc:sldMk cId="4293994366" sldId="336"/>
        </pc:sldMkLst>
        <pc:picChg chg="del">
          <ac:chgData name="Keeran Dhakal" userId="e4c7c1a262f4f8db" providerId="LiveId" clId="{CB32298F-92B5-4AFA-A261-1C621A912923}" dt="2025-04-29T05:58:42.527" v="595" actId="478"/>
          <ac:picMkLst>
            <pc:docMk/>
            <pc:sldMk cId="4293994366" sldId="336"/>
            <ac:picMk id="3" creationId="{2E6AAA31-A69D-78BE-9E91-40B524D7FB01}"/>
          </ac:picMkLst>
        </pc:picChg>
        <pc:picChg chg="add mod">
          <ac:chgData name="Keeran Dhakal" userId="e4c7c1a262f4f8db" providerId="LiveId" clId="{CB32298F-92B5-4AFA-A261-1C621A912923}" dt="2025-04-29T05:58:54.312" v="598" actId="1076"/>
          <ac:picMkLst>
            <pc:docMk/>
            <pc:sldMk cId="4293994366" sldId="336"/>
            <ac:picMk id="4" creationId="{0D6B1CBB-CA87-A81B-0CF2-8869086BC6AD}"/>
          </ac:picMkLst>
        </pc:picChg>
      </pc:sldChg>
      <pc:sldChg chg="addSp delSp modSp mod">
        <pc:chgData name="Keeran Dhakal" userId="e4c7c1a262f4f8db" providerId="LiveId" clId="{CB32298F-92B5-4AFA-A261-1C621A912923}" dt="2025-04-29T06:00:52.443" v="610" actId="1076"/>
        <pc:sldMkLst>
          <pc:docMk/>
          <pc:sldMk cId="4273421781" sldId="337"/>
        </pc:sldMkLst>
        <pc:spChg chg="mod">
          <ac:chgData name="Keeran Dhakal" userId="e4c7c1a262f4f8db" providerId="LiveId" clId="{CB32298F-92B5-4AFA-A261-1C621A912923}" dt="2025-04-29T06:00:22.454" v="603" actId="20577"/>
          <ac:spMkLst>
            <pc:docMk/>
            <pc:sldMk cId="4273421781" sldId="337"/>
            <ac:spMk id="237" creationId="{E4E54F93-47C5-16F7-DC55-A17BDEDD080F}"/>
          </ac:spMkLst>
        </pc:spChg>
        <pc:picChg chg="del">
          <ac:chgData name="Keeran Dhakal" userId="e4c7c1a262f4f8db" providerId="LiveId" clId="{CB32298F-92B5-4AFA-A261-1C621A912923}" dt="2025-04-29T06:00:12.549" v="599" actId="478"/>
          <ac:picMkLst>
            <pc:docMk/>
            <pc:sldMk cId="4273421781" sldId="337"/>
            <ac:picMk id="2" creationId="{0C4CA52C-9725-CDBA-6542-206DAD7C80A4}"/>
          </ac:picMkLst>
        </pc:picChg>
        <pc:picChg chg="add mod">
          <ac:chgData name="Keeran Dhakal" userId="e4c7c1a262f4f8db" providerId="LiveId" clId="{CB32298F-92B5-4AFA-A261-1C621A912923}" dt="2025-04-29T06:00:52.443" v="610" actId="1076"/>
          <ac:picMkLst>
            <pc:docMk/>
            <pc:sldMk cId="4273421781" sldId="337"/>
            <ac:picMk id="4" creationId="{54D0F348-927C-ADA3-0499-4475D82668D3}"/>
          </ac:picMkLst>
        </pc:picChg>
      </pc:sldChg>
      <pc:sldChg chg="addSp modSp mod">
        <pc:chgData name="Keeran Dhakal" userId="e4c7c1a262f4f8db" providerId="LiveId" clId="{CB32298F-92B5-4AFA-A261-1C621A912923}" dt="2025-04-24T16:00:41.591" v="7" actId="14100"/>
        <pc:sldMkLst>
          <pc:docMk/>
          <pc:sldMk cId="2225361382" sldId="338"/>
        </pc:sldMkLst>
        <pc:spChg chg="add mod">
          <ac:chgData name="Keeran Dhakal" userId="e4c7c1a262f4f8db" providerId="LiveId" clId="{CB32298F-92B5-4AFA-A261-1C621A912923}" dt="2025-04-24T16:00:41.591" v="7" actId="14100"/>
          <ac:spMkLst>
            <pc:docMk/>
            <pc:sldMk cId="2225361382" sldId="338"/>
            <ac:spMk id="4" creationId="{BC913F0B-57C8-5BA2-3FA6-732E40E1F9B9}"/>
          </ac:spMkLst>
        </pc:spChg>
        <pc:spChg chg="mod">
          <ac:chgData name="Keeran Dhakal" userId="e4c7c1a262f4f8db" providerId="LiveId" clId="{CB32298F-92B5-4AFA-A261-1C621A912923}" dt="2025-04-24T16:00:23.710" v="4"/>
          <ac:spMkLst>
            <pc:docMk/>
            <pc:sldMk cId="2225361382" sldId="338"/>
            <ac:spMk id="237" creationId="{C0E8CB76-8F37-602D-AEC5-D6F6F3BE8BB5}"/>
          </ac:spMkLst>
        </pc:spChg>
      </pc:sldChg>
      <pc:sldChg chg="modSp mod">
        <pc:chgData name="Keeran Dhakal" userId="e4c7c1a262f4f8db" providerId="LiveId" clId="{CB32298F-92B5-4AFA-A261-1C621A912923}" dt="2025-04-29T06:05:47.314" v="654" actId="20577"/>
        <pc:sldMkLst>
          <pc:docMk/>
          <pc:sldMk cId="216209844" sldId="350"/>
        </pc:sldMkLst>
        <pc:spChg chg="mod">
          <ac:chgData name="Keeran Dhakal" userId="e4c7c1a262f4f8db" providerId="LiveId" clId="{CB32298F-92B5-4AFA-A261-1C621A912923}" dt="2025-04-29T06:05:47.314" v="654" actId="20577"/>
          <ac:spMkLst>
            <pc:docMk/>
            <pc:sldMk cId="216209844" sldId="350"/>
            <ac:spMk id="237" creationId="{EC8AF85A-B986-E21C-F3C5-73675F9B5925}"/>
          </ac:spMkLst>
        </pc:spChg>
      </pc:sldChg>
      <pc:sldChg chg="del">
        <pc:chgData name="Keeran Dhakal" userId="e4c7c1a262f4f8db" providerId="LiveId" clId="{CB32298F-92B5-4AFA-A261-1C621A912923}" dt="2025-04-24T15:59:44.531" v="0" actId="47"/>
        <pc:sldMkLst>
          <pc:docMk/>
          <pc:sldMk cId="2532569437" sldId="354"/>
        </pc:sldMkLst>
      </pc:sldChg>
      <pc:sldChg chg="del">
        <pc:chgData name="Keeran Dhakal" userId="e4c7c1a262f4f8db" providerId="LiveId" clId="{CB32298F-92B5-4AFA-A261-1C621A912923}" dt="2025-04-24T15:59:44.531" v="0" actId="47"/>
        <pc:sldMkLst>
          <pc:docMk/>
          <pc:sldMk cId="2539834702" sldId="355"/>
        </pc:sldMkLst>
      </pc:sldChg>
      <pc:sldChg chg="del">
        <pc:chgData name="Keeran Dhakal" userId="e4c7c1a262f4f8db" providerId="LiveId" clId="{CB32298F-92B5-4AFA-A261-1C621A912923}" dt="2025-04-24T15:59:44.531" v="0" actId="47"/>
        <pc:sldMkLst>
          <pc:docMk/>
          <pc:sldMk cId="3747814752" sldId="356"/>
        </pc:sldMkLst>
      </pc:sldChg>
      <pc:sldChg chg="del">
        <pc:chgData name="Keeran Dhakal" userId="e4c7c1a262f4f8db" providerId="LiveId" clId="{CB32298F-92B5-4AFA-A261-1C621A912923}" dt="2025-04-24T15:59:44.531" v="0" actId="47"/>
        <pc:sldMkLst>
          <pc:docMk/>
          <pc:sldMk cId="2794714936" sldId="357"/>
        </pc:sldMkLst>
      </pc:sldChg>
      <pc:sldChg chg="del">
        <pc:chgData name="Keeran Dhakal" userId="e4c7c1a262f4f8db" providerId="LiveId" clId="{CB32298F-92B5-4AFA-A261-1C621A912923}" dt="2025-04-24T15:59:44.531" v="0" actId="47"/>
        <pc:sldMkLst>
          <pc:docMk/>
          <pc:sldMk cId="3771879450" sldId="364"/>
        </pc:sldMkLst>
      </pc:sldChg>
      <pc:sldChg chg="del">
        <pc:chgData name="Keeran Dhakal" userId="e4c7c1a262f4f8db" providerId="LiveId" clId="{CB32298F-92B5-4AFA-A261-1C621A912923}" dt="2025-04-24T15:59:44.531" v="0" actId="47"/>
        <pc:sldMkLst>
          <pc:docMk/>
          <pc:sldMk cId="2025028827" sldId="365"/>
        </pc:sldMkLst>
      </pc:sldChg>
      <pc:sldChg chg="del">
        <pc:chgData name="Keeran Dhakal" userId="e4c7c1a262f4f8db" providerId="LiveId" clId="{CB32298F-92B5-4AFA-A261-1C621A912923}" dt="2025-04-24T15:59:44.531" v="0" actId="47"/>
        <pc:sldMkLst>
          <pc:docMk/>
          <pc:sldMk cId="3434145625" sldId="366"/>
        </pc:sldMkLst>
      </pc:sldChg>
      <pc:sldChg chg="del">
        <pc:chgData name="Keeran Dhakal" userId="e4c7c1a262f4f8db" providerId="LiveId" clId="{CB32298F-92B5-4AFA-A261-1C621A912923}" dt="2025-04-24T15:59:44.531" v="0" actId="47"/>
        <pc:sldMkLst>
          <pc:docMk/>
          <pc:sldMk cId="1831586261" sldId="368"/>
        </pc:sldMkLst>
      </pc:sldChg>
      <pc:sldChg chg="modSp mod">
        <pc:chgData name="Keeran Dhakal" userId="e4c7c1a262f4f8db" providerId="LiveId" clId="{CB32298F-92B5-4AFA-A261-1C621A912923}" dt="2025-04-29T06:06:12.274" v="663" actId="20577"/>
        <pc:sldMkLst>
          <pc:docMk/>
          <pc:sldMk cId="3109124617" sldId="372"/>
        </pc:sldMkLst>
        <pc:spChg chg="mod">
          <ac:chgData name="Keeran Dhakal" userId="e4c7c1a262f4f8db" providerId="LiveId" clId="{CB32298F-92B5-4AFA-A261-1C621A912923}" dt="2025-04-29T06:06:12.274" v="663" actId="20577"/>
          <ac:spMkLst>
            <pc:docMk/>
            <pc:sldMk cId="3109124617" sldId="372"/>
            <ac:spMk id="2" creationId="{822EF153-6819-CE77-B8D9-55C6491369EE}"/>
          </ac:spMkLst>
        </pc:spChg>
      </pc:sldChg>
      <pc:sldChg chg="modSp del mod">
        <pc:chgData name="Keeran Dhakal" userId="e4c7c1a262f4f8db" providerId="LiveId" clId="{CB32298F-92B5-4AFA-A261-1C621A912923}" dt="2025-04-24T18:48:45.534" v="247" actId="47"/>
        <pc:sldMkLst>
          <pc:docMk/>
          <pc:sldMk cId="2661774398" sldId="373"/>
        </pc:sldMkLst>
      </pc:sldChg>
      <pc:sldChg chg="addSp delSp modSp mod">
        <pc:chgData name="Keeran Dhakal" userId="e4c7c1a262f4f8db" providerId="LiveId" clId="{CB32298F-92B5-4AFA-A261-1C621A912923}" dt="2025-04-24T19:46:04.594" v="560"/>
        <pc:sldMkLst>
          <pc:docMk/>
          <pc:sldMk cId="3900620393" sldId="374"/>
        </pc:sldMkLst>
        <pc:spChg chg="add mod">
          <ac:chgData name="Keeran Dhakal" userId="e4c7c1a262f4f8db" providerId="LiveId" clId="{CB32298F-92B5-4AFA-A261-1C621A912923}" dt="2025-04-24T18:46:06.204" v="180" actId="20577"/>
          <ac:spMkLst>
            <pc:docMk/>
            <pc:sldMk cId="3900620393" sldId="374"/>
            <ac:spMk id="3" creationId="{464B1F7F-178A-2A81-9451-A7900A3CF824}"/>
          </ac:spMkLst>
        </pc:spChg>
        <pc:spChg chg="mod">
          <ac:chgData name="Keeran Dhakal" userId="e4c7c1a262f4f8db" providerId="LiveId" clId="{CB32298F-92B5-4AFA-A261-1C621A912923}" dt="2025-04-24T18:45:04.761" v="84" actId="1076"/>
          <ac:spMkLst>
            <pc:docMk/>
            <pc:sldMk cId="3900620393" sldId="374"/>
            <ac:spMk id="4" creationId="{657E0D66-4005-9488-7754-11A5C840AF71}"/>
          </ac:spMkLst>
        </pc:spChg>
        <pc:spChg chg="mod">
          <ac:chgData name="Keeran Dhakal" userId="e4c7c1a262f4f8db" providerId="LiveId" clId="{CB32298F-92B5-4AFA-A261-1C621A912923}" dt="2025-04-24T18:46:55.411" v="186" actId="20577"/>
          <ac:spMkLst>
            <pc:docMk/>
            <pc:sldMk cId="3900620393" sldId="374"/>
            <ac:spMk id="237" creationId="{7EB420C5-014C-3338-B848-1F478DA0FB60}"/>
          </ac:spMkLst>
        </pc:spChg>
        <pc:graphicFrameChg chg="mod modGraphic">
          <ac:chgData name="Keeran Dhakal" userId="e4c7c1a262f4f8db" providerId="LiveId" clId="{CB32298F-92B5-4AFA-A261-1C621A912923}" dt="2025-04-24T19:46:04.594" v="560"/>
          <ac:graphicFrameMkLst>
            <pc:docMk/>
            <pc:sldMk cId="3900620393" sldId="374"/>
            <ac:graphicFrameMk id="2" creationId="{B67416AF-3AA9-094E-D0F7-F4CC127D8E01}"/>
          </ac:graphicFrameMkLst>
        </pc:graphicFrameChg>
      </pc:sldChg>
      <pc:sldChg chg="delSp modSp del mod">
        <pc:chgData name="Keeran Dhakal" userId="e4c7c1a262f4f8db" providerId="LiveId" clId="{CB32298F-92B5-4AFA-A261-1C621A912923}" dt="2025-04-24T18:53:07.556" v="329" actId="47"/>
        <pc:sldMkLst>
          <pc:docMk/>
          <pc:sldMk cId="121328707" sldId="375"/>
        </pc:sldMkLst>
      </pc:sldChg>
      <pc:sldChg chg="addSp delSp modSp mod">
        <pc:chgData name="Keeran Dhakal" userId="e4c7c1a262f4f8db" providerId="LiveId" clId="{CB32298F-92B5-4AFA-A261-1C621A912923}" dt="2025-04-25T17:17:19.296" v="592" actId="20577"/>
        <pc:sldMkLst>
          <pc:docMk/>
          <pc:sldMk cId="2765916849" sldId="376"/>
        </pc:sldMkLst>
        <pc:spChg chg="add mod">
          <ac:chgData name="Keeran Dhakal" userId="e4c7c1a262f4f8db" providerId="LiveId" clId="{CB32298F-92B5-4AFA-A261-1C621A912923}" dt="2025-04-24T18:51:11.068" v="311" actId="1076"/>
          <ac:spMkLst>
            <pc:docMk/>
            <pc:sldMk cId="2765916849" sldId="376"/>
            <ac:spMk id="2" creationId="{C79924A7-FF52-6A8F-5C78-554CB4BDBD06}"/>
          </ac:spMkLst>
        </pc:spChg>
        <pc:spChg chg="mod">
          <ac:chgData name="Keeran Dhakal" userId="e4c7c1a262f4f8db" providerId="LiveId" clId="{CB32298F-92B5-4AFA-A261-1C621A912923}" dt="2025-04-24T18:51:01.332" v="309" actId="1076"/>
          <ac:spMkLst>
            <pc:docMk/>
            <pc:sldMk cId="2765916849" sldId="376"/>
            <ac:spMk id="3" creationId="{4CD152D1-1080-1758-7E57-B650D392F633}"/>
          </ac:spMkLst>
        </pc:spChg>
        <pc:graphicFrameChg chg="mod modGraphic">
          <ac:chgData name="Keeran Dhakal" userId="e4c7c1a262f4f8db" providerId="LiveId" clId="{CB32298F-92B5-4AFA-A261-1C621A912923}" dt="2025-04-25T17:17:19.296" v="592" actId="20577"/>
          <ac:graphicFrameMkLst>
            <pc:docMk/>
            <pc:sldMk cId="2765916849" sldId="376"/>
            <ac:graphicFrameMk id="4" creationId="{BD1C4689-027A-62BA-DF57-86407FF556D8}"/>
          </ac:graphicFrameMkLst>
        </pc:graphicFrameChg>
      </pc:sldChg>
      <pc:sldChg chg="delSp modSp mod">
        <pc:chgData name="Keeran Dhakal" userId="e4c7c1a262f4f8db" providerId="LiveId" clId="{CB32298F-92B5-4AFA-A261-1C621A912923}" dt="2025-04-24T19:45:42.824" v="559" actId="20577"/>
        <pc:sldMkLst>
          <pc:docMk/>
          <pc:sldMk cId="1027790203" sldId="377"/>
        </pc:sldMkLst>
        <pc:spChg chg="mod">
          <ac:chgData name="Keeran Dhakal" userId="e4c7c1a262f4f8db" providerId="LiveId" clId="{CB32298F-92B5-4AFA-A261-1C621A912923}" dt="2025-04-24T18:57:49.799" v="423" actId="1076"/>
          <ac:spMkLst>
            <pc:docMk/>
            <pc:sldMk cId="1027790203" sldId="377"/>
            <ac:spMk id="2" creationId="{63C9C9BC-8B3F-56A3-5DF3-90045E7A9262}"/>
          </ac:spMkLst>
        </pc:spChg>
        <pc:spChg chg="mod">
          <ac:chgData name="Keeran Dhakal" userId="e4c7c1a262f4f8db" providerId="LiveId" clId="{CB32298F-92B5-4AFA-A261-1C621A912923}" dt="2025-04-24T18:57:53.925" v="424" actId="1076"/>
          <ac:spMkLst>
            <pc:docMk/>
            <pc:sldMk cId="1027790203" sldId="377"/>
            <ac:spMk id="6" creationId="{73DE63DA-67E4-6E90-3CCF-DC71808088F0}"/>
          </ac:spMkLst>
        </pc:spChg>
        <pc:graphicFrameChg chg="mod modGraphic">
          <ac:chgData name="Keeran Dhakal" userId="e4c7c1a262f4f8db" providerId="LiveId" clId="{CB32298F-92B5-4AFA-A261-1C621A912923}" dt="2025-04-24T19:45:42.824" v="559" actId="20577"/>
          <ac:graphicFrameMkLst>
            <pc:docMk/>
            <pc:sldMk cId="1027790203" sldId="377"/>
            <ac:graphicFrameMk id="4" creationId="{04BC7D46-B1CF-113A-2DC7-8D326555900C}"/>
          </ac:graphicFrameMkLst>
        </pc:graphicFrameChg>
      </pc:sldChg>
      <pc:sldChg chg="addSp delSp modSp mod">
        <pc:chgData name="Keeran Dhakal" userId="e4c7c1a262f4f8db" providerId="LiveId" clId="{CB32298F-92B5-4AFA-A261-1C621A912923}" dt="2025-04-25T17:17:41.668" v="594"/>
        <pc:sldMkLst>
          <pc:docMk/>
          <pc:sldMk cId="4183457638" sldId="378"/>
        </pc:sldMkLst>
        <pc:spChg chg="add mod">
          <ac:chgData name="Keeran Dhakal" userId="e4c7c1a262f4f8db" providerId="LiveId" clId="{CB32298F-92B5-4AFA-A261-1C621A912923}" dt="2025-04-24T18:58:44.482" v="431" actId="1076"/>
          <ac:spMkLst>
            <pc:docMk/>
            <pc:sldMk cId="4183457638" sldId="378"/>
            <ac:spMk id="8" creationId="{0ABBCB43-761A-F0A8-E102-76FE873DDC5F}"/>
          </ac:spMkLst>
        </pc:spChg>
        <pc:spChg chg="add mod">
          <ac:chgData name="Keeran Dhakal" userId="e4c7c1a262f4f8db" providerId="LiveId" clId="{CB32298F-92B5-4AFA-A261-1C621A912923}" dt="2025-04-24T18:59:07.332" v="459" actId="1076"/>
          <ac:spMkLst>
            <pc:docMk/>
            <pc:sldMk cId="4183457638" sldId="378"/>
            <ac:spMk id="9" creationId="{1DF47F5E-5E95-19C1-885D-488F4B0068D8}"/>
          </ac:spMkLst>
        </pc:spChg>
        <pc:spChg chg="mod">
          <ac:chgData name="Keeran Dhakal" userId="e4c7c1a262f4f8db" providerId="LiveId" clId="{CB32298F-92B5-4AFA-A261-1C621A912923}" dt="2025-04-24T18:58:32.670" v="429" actId="1076"/>
          <ac:spMkLst>
            <pc:docMk/>
            <pc:sldMk cId="4183457638" sldId="378"/>
            <ac:spMk id="237" creationId="{DFB05F78-1761-724D-D4FD-62B8E7556A83}"/>
          </ac:spMkLst>
        </pc:spChg>
        <pc:graphicFrameChg chg="mod modGraphic">
          <ac:chgData name="Keeran Dhakal" userId="e4c7c1a262f4f8db" providerId="LiveId" clId="{CB32298F-92B5-4AFA-A261-1C621A912923}" dt="2025-04-25T17:17:41.668" v="594"/>
          <ac:graphicFrameMkLst>
            <pc:docMk/>
            <pc:sldMk cId="4183457638" sldId="378"/>
            <ac:graphicFrameMk id="3" creationId="{B14CF042-F72B-7D0F-C437-6DC9905E72F6}"/>
          </ac:graphicFrameMkLst>
        </pc:graphicFrameChg>
      </pc:sldChg>
      <pc:sldChg chg="modSp add mod ord">
        <pc:chgData name="Keeran Dhakal" userId="e4c7c1a262f4f8db" providerId="LiveId" clId="{CB32298F-92B5-4AFA-A261-1C621A912923}" dt="2025-04-24T19:46:13.117" v="561"/>
        <pc:sldMkLst>
          <pc:docMk/>
          <pc:sldMk cId="3607406832" sldId="379"/>
        </pc:sldMkLst>
        <pc:spChg chg="mod">
          <ac:chgData name="Keeran Dhakal" userId="e4c7c1a262f4f8db" providerId="LiveId" clId="{CB32298F-92B5-4AFA-A261-1C621A912923}" dt="2025-04-24T18:48:31.707" v="246" actId="20577"/>
          <ac:spMkLst>
            <pc:docMk/>
            <pc:sldMk cId="3607406832" sldId="379"/>
            <ac:spMk id="237" creationId="{EB7914B7-129D-0321-22A6-4A8441C4EB59}"/>
          </ac:spMkLst>
        </pc:spChg>
        <pc:graphicFrameChg chg="mod modGraphic">
          <ac:chgData name="Keeran Dhakal" userId="e4c7c1a262f4f8db" providerId="LiveId" clId="{CB32298F-92B5-4AFA-A261-1C621A912923}" dt="2025-04-24T19:46:13.117" v="561"/>
          <ac:graphicFrameMkLst>
            <pc:docMk/>
            <pc:sldMk cId="3607406832" sldId="379"/>
            <ac:graphicFrameMk id="2" creationId="{A091B5BF-3584-2CF4-F6AE-7F72C7BD4489}"/>
          </ac:graphicFrameMkLst>
        </pc:graphicFrameChg>
      </pc:sldChg>
      <pc:sldChg chg="modSp add mod ord">
        <pc:chgData name="Keeran Dhakal" userId="e4c7c1a262f4f8db" providerId="LiveId" clId="{CB32298F-92B5-4AFA-A261-1C621A912923}" dt="2025-04-25T17:17:28.037" v="593"/>
        <pc:sldMkLst>
          <pc:docMk/>
          <pc:sldMk cId="453195101" sldId="380"/>
        </pc:sldMkLst>
        <pc:spChg chg="mod">
          <ac:chgData name="Keeran Dhakal" userId="e4c7c1a262f4f8db" providerId="LiveId" clId="{CB32298F-92B5-4AFA-A261-1C621A912923}" dt="2025-04-24T18:51:43.436" v="325" actId="20577"/>
          <ac:spMkLst>
            <pc:docMk/>
            <pc:sldMk cId="453195101" sldId="380"/>
            <ac:spMk id="237" creationId="{C7653E3F-22D5-4147-5A32-5C19E22636C8}"/>
          </ac:spMkLst>
        </pc:spChg>
        <pc:graphicFrameChg chg="mod modGraphic">
          <ac:chgData name="Keeran Dhakal" userId="e4c7c1a262f4f8db" providerId="LiveId" clId="{CB32298F-92B5-4AFA-A261-1C621A912923}" dt="2025-04-25T17:17:28.037" v="593"/>
          <ac:graphicFrameMkLst>
            <pc:docMk/>
            <pc:sldMk cId="453195101" sldId="380"/>
            <ac:graphicFrameMk id="4" creationId="{A6559C5E-1BA8-3ED3-1E23-8B5C7244DA14}"/>
          </ac:graphicFrameMkLst>
        </pc:graphicFrameChg>
      </pc:sldChg>
    </pc:docChg>
  </pc:docChgLst>
  <pc:docChgLst>
    <pc:chgData name="Keeran Dhakal" userId="S::kdhakal@unomaha.edu::d26e3240-dd92-4c3a-8b61-00c943e3c51e" providerId="AD" clId="Web-{5BB68B22-47B1-F43E-602F-7664F8FE9C84}"/>
    <pc:docChg chg="modSld">
      <pc:chgData name="Keeran Dhakal" userId="S::kdhakal@unomaha.edu::d26e3240-dd92-4c3a-8b61-00c943e3c51e" providerId="AD" clId="Web-{5BB68B22-47B1-F43E-602F-7664F8FE9C84}" dt="2025-03-08T01:55:22.156" v="150" actId="20577"/>
      <pc:docMkLst>
        <pc:docMk/>
      </pc:docMkLst>
      <pc:sldChg chg="modSp">
        <pc:chgData name="Keeran Dhakal" userId="S::kdhakal@unomaha.edu::d26e3240-dd92-4c3a-8b61-00c943e3c51e" providerId="AD" clId="Web-{5BB68B22-47B1-F43E-602F-7664F8FE9C84}" dt="2025-03-08T01:55:15.343" v="146" actId="20577"/>
        <pc:sldMkLst>
          <pc:docMk/>
          <pc:sldMk cId="0" sldId="263"/>
        </pc:sldMkLst>
        <pc:spChg chg="mod">
          <ac:chgData name="Keeran Dhakal" userId="S::kdhakal@unomaha.edu::d26e3240-dd92-4c3a-8b61-00c943e3c51e" providerId="AD" clId="Web-{5BB68B22-47B1-F43E-602F-7664F8FE9C84}" dt="2025-03-08T01:55:15.343" v="146" actId="20577"/>
          <ac:spMkLst>
            <pc:docMk/>
            <pc:sldMk cId="0" sldId="263"/>
            <ac:spMk id="186" creationId="{00000000-0000-0000-0000-000000000000}"/>
          </ac:spMkLst>
        </pc:spChg>
      </pc:sldChg>
      <pc:sldChg chg="mod modShow">
        <pc:chgData name="Keeran Dhakal" userId="S::kdhakal@unomaha.edu::d26e3240-dd92-4c3a-8b61-00c943e3c51e" providerId="AD" clId="Web-{5BB68B22-47B1-F43E-602F-7664F8FE9C84}" dt="2025-03-06T17:32:35.833" v="0"/>
        <pc:sldMkLst>
          <pc:docMk/>
          <pc:sldMk cId="2637703764" sldId="315"/>
        </pc:sldMkLst>
      </pc:sldChg>
      <pc:sldChg chg="modSp">
        <pc:chgData name="Keeran Dhakal" userId="S::kdhakal@unomaha.edu::d26e3240-dd92-4c3a-8b61-00c943e3c51e" providerId="AD" clId="Web-{5BB68B22-47B1-F43E-602F-7664F8FE9C84}" dt="2025-03-08T01:52:41.165" v="1" actId="20577"/>
        <pc:sldMkLst>
          <pc:docMk/>
          <pc:sldMk cId="2997813626" sldId="319"/>
        </pc:sldMkLst>
        <pc:spChg chg="mod">
          <ac:chgData name="Keeran Dhakal" userId="S::kdhakal@unomaha.edu::d26e3240-dd92-4c3a-8b61-00c943e3c51e" providerId="AD" clId="Web-{5BB68B22-47B1-F43E-602F-7664F8FE9C84}" dt="2025-03-08T01:52:41.165" v="1" actId="20577"/>
          <ac:spMkLst>
            <pc:docMk/>
            <pc:sldMk cId="2997813626" sldId="319"/>
            <ac:spMk id="238" creationId="{60A8230E-2BDB-B8C5-D067-320652625F45}"/>
          </ac:spMkLst>
        </pc:spChg>
      </pc:sldChg>
      <pc:sldChg chg="modSp">
        <pc:chgData name="Keeran Dhakal" userId="S::kdhakal@unomaha.edu::d26e3240-dd92-4c3a-8b61-00c943e3c51e" providerId="AD" clId="Web-{5BB68B22-47B1-F43E-602F-7664F8FE9C84}" dt="2025-03-08T01:55:22.156" v="150" actId="20577"/>
        <pc:sldMkLst>
          <pc:docMk/>
          <pc:sldMk cId="3852472370" sldId="321"/>
        </pc:sldMkLst>
        <pc:spChg chg="mod">
          <ac:chgData name="Keeran Dhakal" userId="S::kdhakal@unomaha.edu::d26e3240-dd92-4c3a-8b61-00c943e3c51e" providerId="AD" clId="Web-{5BB68B22-47B1-F43E-602F-7664F8FE9C84}" dt="2025-03-08T01:55:22.156" v="150" actId="20577"/>
          <ac:spMkLst>
            <pc:docMk/>
            <pc:sldMk cId="3852472370" sldId="321"/>
            <ac:spMk id="186" creationId="{5BF06397-8513-9E31-9924-908091DDA085}"/>
          </ac:spMkLst>
        </pc:spChg>
      </pc:sldChg>
      <pc:sldChg chg="modSp">
        <pc:chgData name="Keeran Dhakal" userId="S::kdhakal@unomaha.edu::d26e3240-dd92-4c3a-8b61-00c943e3c51e" providerId="AD" clId="Web-{5BB68B22-47B1-F43E-602F-7664F8FE9C84}" dt="2025-03-08T01:54:56.327" v="144" actId="20577"/>
        <pc:sldMkLst>
          <pc:docMk/>
          <pc:sldMk cId="521542058" sldId="322"/>
        </pc:sldMkLst>
        <pc:spChg chg="mod">
          <ac:chgData name="Keeran Dhakal" userId="S::kdhakal@unomaha.edu::d26e3240-dd92-4c3a-8b61-00c943e3c51e" providerId="AD" clId="Web-{5BB68B22-47B1-F43E-602F-7664F8FE9C84}" dt="2025-03-08T01:54:56.327" v="144" actId="20577"/>
          <ac:spMkLst>
            <pc:docMk/>
            <pc:sldMk cId="521542058" sldId="322"/>
            <ac:spMk id="238" creationId="{7E4087AD-1894-DBCF-B282-A65DD5D8E55C}"/>
          </ac:spMkLst>
        </pc:spChg>
      </pc:sldChg>
    </pc:docChg>
  </pc:docChgLst>
  <pc:docChgLst>
    <pc:chgData name="Keeran Dhakal" userId="S::kdhakal@unomaha.edu::d26e3240-dd92-4c3a-8b61-00c943e3c51e" providerId="AD" clId="Web-{A908C67C-02CD-2CFE-1BEC-E5CE3D3BC295}"/>
    <pc:docChg chg="modSld">
      <pc:chgData name="Keeran Dhakal" userId="S::kdhakal@unomaha.edu::d26e3240-dd92-4c3a-8b61-00c943e3c51e" providerId="AD" clId="Web-{A908C67C-02CD-2CFE-1BEC-E5CE3D3BC295}" dt="2025-03-10T18:52:04.102" v="36" actId="20577"/>
      <pc:docMkLst>
        <pc:docMk/>
      </pc:docMkLst>
      <pc:sldChg chg="addSp delSp modSp">
        <pc:chgData name="Keeran Dhakal" userId="S::kdhakal@unomaha.edu::d26e3240-dd92-4c3a-8b61-00c943e3c51e" providerId="AD" clId="Web-{A908C67C-02CD-2CFE-1BEC-E5CE3D3BC295}" dt="2025-03-10T18:51:12.068" v="4" actId="1076"/>
        <pc:sldMkLst>
          <pc:docMk/>
          <pc:sldMk cId="870890279" sldId="298"/>
        </pc:sldMkLst>
      </pc:sldChg>
      <pc:sldChg chg="modSp">
        <pc:chgData name="Keeran Dhakal" userId="S::kdhakal@unomaha.edu::d26e3240-dd92-4c3a-8b61-00c943e3c51e" providerId="AD" clId="Web-{A908C67C-02CD-2CFE-1BEC-E5CE3D3BC295}" dt="2025-03-10T18:52:04.102" v="36" actId="20577"/>
        <pc:sldMkLst>
          <pc:docMk/>
          <pc:sldMk cId="4150635344" sldId="320"/>
        </pc:sldMkLst>
        <pc:spChg chg="mod">
          <ac:chgData name="Keeran Dhakal" userId="S::kdhakal@unomaha.edu::d26e3240-dd92-4c3a-8b61-00c943e3c51e" providerId="AD" clId="Web-{A908C67C-02CD-2CFE-1BEC-E5CE3D3BC295}" dt="2025-03-10T18:52:04.102" v="36" actId="20577"/>
          <ac:spMkLst>
            <pc:docMk/>
            <pc:sldMk cId="4150635344" sldId="320"/>
            <ac:spMk id="238" creationId="{9BAAEA4C-9F99-AA8D-E80A-8D14B92FBC6F}"/>
          </ac:spMkLst>
        </pc:spChg>
      </pc:sldChg>
    </pc:docChg>
  </pc:docChgLst>
  <pc:docChgLst>
    <pc:chgData name="Keeran Dhakal" userId="S::kdhakal@unomaha.edu::d26e3240-dd92-4c3a-8b61-00c943e3c51e" providerId="AD" clId="Web-{863B4C4D-F7AB-11A2-F749-8100E0B68FDC}"/>
    <pc:docChg chg="modSld">
      <pc:chgData name="Keeran Dhakal" userId="S::kdhakal@unomaha.edu::d26e3240-dd92-4c3a-8b61-00c943e3c51e" providerId="AD" clId="Web-{863B4C4D-F7AB-11A2-F749-8100E0B68FDC}" dt="2025-03-05T22:41:37.701" v="317" actId="20577"/>
      <pc:docMkLst>
        <pc:docMk/>
      </pc:docMkLst>
      <pc:sldChg chg="delSp modSp">
        <pc:chgData name="Keeran Dhakal" userId="S::kdhakal@unomaha.edu::d26e3240-dd92-4c3a-8b61-00c943e3c51e" providerId="AD" clId="Web-{863B4C4D-F7AB-11A2-F749-8100E0B68FDC}" dt="2025-03-05T18:42:01.756" v="72" actId="20577"/>
        <pc:sldMkLst>
          <pc:docMk/>
          <pc:sldMk cId="0" sldId="256"/>
        </pc:sldMkLst>
        <pc:spChg chg="mod">
          <ac:chgData name="Keeran Dhakal" userId="S::kdhakal@unomaha.edu::d26e3240-dd92-4c3a-8b61-00c943e3c51e" providerId="AD" clId="Web-{863B4C4D-F7AB-11A2-F749-8100E0B68FDC}" dt="2025-03-05T18:40:53.771" v="11" actId="20577"/>
          <ac:spMkLst>
            <pc:docMk/>
            <pc:sldMk cId="0" sldId="256"/>
            <ac:spMk id="159" creationId="{00000000-0000-0000-0000-000000000000}"/>
          </ac:spMkLst>
        </pc:spChg>
        <pc:spChg chg="mod">
          <ac:chgData name="Keeran Dhakal" userId="S::kdhakal@unomaha.edu::d26e3240-dd92-4c3a-8b61-00c943e3c51e" providerId="AD" clId="Web-{863B4C4D-F7AB-11A2-F749-8100E0B68FDC}" dt="2025-03-05T18:42:01.756" v="72" actId="20577"/>
          <ac:spMkLst>
            <pc:docMk/>
            <pc:sldMk cId="0" sldId="256"/>
            <ac:spMk id="161" creationId="{00000000-0000-0000-0000-000000000000}"/>
          </ac:spMkLst>
        </pc:spChg>
        <pc:spChg chg="mod">
          <ac:chgData name="Keeran Dhakal" userId="S::kdhakal@unomaha.edu::d26e3240-dd92-4c3a-8b61-00c943e3c51e" providerId="AD" clId="Web-{863B4C4D-F7AB-11A2-F749-8100E0B68FDC}" dt="2025-03-05T18:41:45.600" v="67" actId="20577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863B4C4D-F7AB-11A2-F749-8100E0B68FDC}" dt="2025-03-05T22:41:37.701" v="317" actId="20577"/>
        <pc:sldMkLst>
          <pc:docMk/>
          <pc:sldMk cId="0" sldId="258"/>
        </pc:sldMkLst>
        <pc:spChg chg="mod">
          <ac:chgData name="Keeran Dhakal" userId="S::kdhakal@unomaha.edu::d26e3240-dd92-4c3a-8b61-00c943e3c51e" providerId="AD" clId="Web-{863B4C4D-F7AB-11A2-F749-8100E0B68FDC}" dt="2025-03-05T22:41:37.701" v="317" actId="20577"/>
          <ac:spMkLst>
            <pc:docMk/>
            <pc:sldMk cId="0" sldId="258"/>
            <ac:spMk id="168" creationId="{00000000-0000-0000-0000-000000000000}"/>
          </ac:spMkLst>
        </pc:spChg>
      </pc:sldChg>
      <pc:sldChg chg="delSp modSp">
        <pc:chgData name="Keeran Dhakal" userId="S::kdhakal@unomaha.edu::d26e3240-dd92-4c3a-8b61-00c943e3c51e" providerId="AD" clId="Web-{863B4C4D-F7AB-11A2-F749-8100E0B68FDC}" dt="2025-03-05T19:19:16.626" v="236" actId="20577"/>
        <pc:sldMkLst>
          <pc:docMk/>
          <pc:sldMk cId="0" sldId="263"/>
        </pc:sldMkLst>
        <pc:spChg chg="mod">
          <ac:chgData name="Keeran Dhakal" userId="S::kdhakal@unomaha.edu::d26e3240-dd92-4c3a-8b61-00c943e3c51e" providerId="AD" clId="Web-{863B4C4D-F7AB-11A2-F749-8100E0B68FDC}" dt="2025-03-05T18:46:18.022" v="121" actId="20577"/>
          <ac:spMkLst>
            <pc:docMk/>
            <pc:sldMk cId="0" sldId="263"/>
            <ac:spMk id="185" creationId="{00000000-0000-0000-0000-000000000000}"/>
          </ac:spMkLst>
        </pc:spChg>
        <pc:spChg chg="mod">
          <ac:chgData name="Keeran Dhakal" userId="S::kdhakal@unomaha.edu::d26e3240-dd92-4c3a-8b61-00c943e3c51e" providerId="AD" clId="Web-{863B4C4D-F7AB-11A2-F749-8100E0B68FDC}" dt="2025-03-05T19:19:16.626" v="236" actId="20577"/>
          <ac:spMkLst>
            <pc:docMk/>
            <pc:sldMk cId="0" sldId="263"/>
            <ac:spMk id="186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863B4C4D-F7AB-11A2-F749-8100E0B68FDC}" dt="2025-03-05T19:49:35.028" v="252" actId="20577"/>
        <pc:sldMkLst>
          <pc:docMk/>
          <pc:sldMk cId="2637703764" sldId="315"/>
        </pc:sldMkLst>
      </pc:sldChg>
    </pc:docChg>
  </pc:docChgLst>
  <pc:docChgLst>
    <pc:chgData name="Keeran Dhakal" userId="S::kdhakal@unomaha.edu::d26e3240-dd92-4c3a-8b61-00c943e3c51e" providerId="AD" clId="Web-{82CA318F-7D77-F152-B36B-DA2C72039264}"/>
    <pc:docChg chg="addSld delSld modSld sldOrd">
      <pc:chgData name="Keeran Dhakal" userId="S::kdhakal@unomaha.edu::d26e3240-dd92-4c3a-8b61-00c943e3c51e" providerId="AD" clId="Web-{82CA318F-7D77-F152-B36B-DA2C72039264}" dt="2025-04-22T18:54:17.385" v="1643" actId="20577"/>
      <pc:docMkLst>
        <pc:docMk/>
      </pc:docMkLst>
      <pc:sldChg chg="modSp">
        <pc:chgData name="Keeran Dhakal" userId="S::kdhakal@unomaha.edu::d26e3240-dd92-4c3a-8b61-00c943e3c51e" providerId="AD" clId="Web-{82CA318F-7D77-F152-B36B-DA2C72039264}" dt="2025-04-21T05:29:07.576" v="496" actId="14100"/>
        <pc:sldMkLst>
          <pc:docMk/>
          <pc:sldMk cId="0" sldId="256"/>
        </pc:sldMkLst>
        <pc:spChg chg="mod">
          <ac:chgData name="Keeran Dhakal" userId="S::kdhakal@unomaha.edu::d26e3240-dd92-4c3a-8b61-00c943e3c51e" providerId="AD" clId="Web-{82CA318F-7D77-F152-B36B-DA2C72039264}" dt="2025-04-21T05:29:07.576" v="496" actId="14100"/>
          <ac:spMkLst>
            <pc:docMk/>
            <pc:sldMk cId="0" sldId="256"/>
            <ac:spMk id="161" creationId="{00000000-0000-0000-0000-000000000000}"/>
          </ac:spMkLst>
        </pc:spChg>
        <pc:spChg chg="mod">
          <ac:chgData name="Keeran Dhakal" userId="S::kdhakal@unomaha.edu::d26e3240-dd92-4c3a-8b61-00c943e3c51e" providerId="AD" clId="Web-{82CA318F-7D77-F152-B36B-DA2C72039264}" dt="2025-04-21T05:28:36.904" v="481" actId="20577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1T05:30:07.342" v="508" actId="20577"/>
        <pc:sldMkLst>
          <pc:docMk/>
          <pc:sldMk cId="0" sldId="258"/>
        </pc:sldMkLst>
        <pc:spChg chg="mod">
          <ac:chgData name="Keeran Dhakal" userId="S::kdhakal@unomaha.edu::d26e3240-dd92-4c3a-8b61-00c943e3c51e" providerId="AD" clId="Web-{82CA318F-7D77-F152-B36B-DA2C72039264}" dt="2025-04-21T05:30:07.342" v="508" actId="20577"/>
          <ac:spMkLst>
            <pc:docMk/>
            <pc:sldMk cId="0" sldId="258"/>
            <ac:spMk id="168" creationId="{00000000-0000-0000-0000-000000000000}"/>
          </ac:spMkLst>
        </pc:spChg>
      </pc:sldChg>
      <pc:sldChg chg="delSp modSp">
        <pc:chgData name="Keeran Dhakal" userId="S::kdhakal@unomaha.edu::d26e3240-dd92-4c3a-8b61-00c943e3c51e" providerId="AD" clId="Web-{82CA318F-7D77-F152-B36B-DA2C72039264}" dt="2025-04-22T17:00:04.596" v="1028" actId="1076"/>
        <pc:sldMkLst>
          <pc:docMk/>
          <pc:sldMk cId="0" sldId="294"/>
        </pc:sldMkLst>
        <pc:spChg chg="mod">
          <ac:chgData name="Keeran Dhakal" userId="S::kdhakal@unomaha.edu::d26e3240-dd92-4c3a-8b61-00c943e3c51e" providerId="AD" clId="Web-{82CA318F-7D77-F152-B36B-DA2C72039264}" dt="2025-04-22T17:00:04.596" v="1028" actId="1076"/>
          <ac:spMkLst>
            <pc:docMk/>
            <pc:sldMk cId="0" sldId="294"/>
            <ac:spMk id="293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2T18:37:30.502" v="1575" actId="14100"/>
        <pc:sldMkLst>
          <pc:docMk/>
          <pc:sldMk cId="870890279" sldId="298"/>
        </pc:sldMkLst>
        <pc:picChg chg="mod">
          <ac:chgData name="Keeran Dhakal" userId="S::kdhakal@unomaha.edu::d26e3240-dd92-4c3a-8b61-00c943e3c51e" providerId="AD" clId="Web-{82CA318F-7D77-F152-B36B-DA2C72039264}" dt="2025-04-22T18:37:30.502" v="1575" actId="14100"/>
          <ac:picMkLst>
            <pc:docMk/>
            <pc:sldMk cId="870890279" sldId="298"/>
            <ac:picMk id="5" creationId="{A60581CC-6C13-558B-C67D-352849E7E48B}"/>
          </ac:picMkLst>
        </pc:picChg>
      </pc:sldChg>
      <pc:sldChg chg="modSp">
        <pc:chgData name="Keeran Dhakal" userId="S::kdhakal@unomaha.edu::d26e3240-dd92-4c3a-8b61-00c943e3c51e" providerId="AD" clId="Web-{82CA318F-7D77-F152-B36B-DA2C72039264}" dt="2025-04-22T18:40:20.907" v="1606" actId="20577"/>
        <pc:sldMkLst>
          <pc:docMk/>
          <pc:sldMk cId="1224008585" sldId="299"/>
        </pc:sldMkLst>
        <pc:spChg chg="mod">
          <ac:chgData name="Keeran Dhakal" userId="S::kdhakal@unomaha.edu::d26e3240-dd92-4c3a-8b61-00c943e3c51e" providerId="AD" clId="Web-{82CA318F-7D77-F152-B36B-DA2C72039264}" dt="2025-04-22T18:40:20.907" v="1606" actId="20577"/>
          <ac:spMkLst>
            <pc:docMk/>
            <pc:sldMk cId="1224008585" sldId="299"/>
            <ac:spMk id="237" creationId="{00000000-0000-0000-0000-000000000000}"/>
          </ac:spMkLst>
        </pc:spChg>
        <pc:spChg chg="mod">
          <ac:chgData name="Keeran Dhakal" userId="S::kdhakal@unomaha.edu::d26e3240-dd92-4c3a-8b61-00c943e3c51e" providerId="AD" clId="Web-{82CA318F-7D77-F152-B36B-DA2C72039264}" dt="2025-04-22T18:39:20.236" v="1589" actId="20577"/>
          <ac:spMkLst>
            <pc:docMk/>
            <pc:sldMk cId="1224008585" sldId="299"/>
            <ac:spMk id="238" creationId="{00000000-0000-0000-0000-000000000000}"/>
          </ac:spMkLst>
        </pc:spChg>
      </pc:sldChg>
      <pc:sldChg chg="del">
        <pc:chgData name="Keeran Dhakal" userId="S::kdhakal@unomaha.edu::d26e3240-dd92-4c3a-8b61-00c943e3c51e" providerId="AD" clId="Web-{82CA318F-7D77-F152-B36B-DA2C72039264}" dt="2025-04-22T18:28:16.647" v="1460"/>
        <pc:sldMkLst>
          <pc:docMk/>
          <pc:sldMk cId="2637703764" sldId="315"/>
        </pc:sldMkLst>
      </pc:sldChg>
      <pc:sldChg chg="modSp">
        <pc:chgData name="Keeran Dhakal" userId="S::kdhakal@unomaha.edu::d26e3240-dd92-4c3a-8b61-00c943e3c51e" providerId="AD" clId="Web-{82CA318F-7D77-F152-B36B-DA2C72039264}" dt="2025-04-22T18:40:11.360" v="1604" actId="20577"/>
        <pc:sldMkLst>
          <pc:docMk/>
          <pc:sldMk cId="1525337101" sldId="317"/>
        </pc:sldMkLst>
        <pc:spChg chg="mod">
          <ac:chgData name="Keeran Dhakal" userId="S::kdhakal@unomaha.edu::d26e3240-dd92-4c3a-8b61-00c943e3c51e" providerId="AD" clId="Web-{82CA318F-7D77-F152-B36B-DA2C72039264}" dt="2025-04-22T18:40:11.360" v="1604" actId="20577"/>
          <ac:spMkLst>
            <pc:docMk/>
            <pc:sldMk cId="1525337101" sldId="317"/>
            <ac:spMk id="237" creationId="{D685ABBC-F405-27B2-FD77-965E4F5210B2}"/>
          </ac:spMkLst>
        </pc:spChg>
        <pc:spChg chg="mod">
          <ac:chgData name="Keeran Dhakal" userId="S::kdhakal@unomaha.edu::d26e3240-dd92-4c3a-8b61-00c943e3c51e" providerId="AD" clId="Web-{82CA318F-7D77-F152-B36B-DA2C72039264}" dt="2025-04-22T18:40:08.329" v="1603" actId="20577"/>
          <ac:spMkLst>
            <pc:docMk/>
            <pc:sldMk cId="1525337101" sldId="317"/>
            <ac:spMk id="238" creationId="{FE98A6F6-B423-C6C6-B227-26D11D8BBC3A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2T18:36:27.549" v="1573" actId="1076"/>
        <pc:sldMkLst>
          <pc:docMk/>
          <pc:sldMk cId="1580417114" sldId="318"/>
        </pc:sldMkLst>
        <pc:picChg chg="mod">
          <ac:chgData name="Keeran Dhakal" userId="S::kdhakal@unomaha.edu::d26e3240-dd92-4c3a-8b61-00c943e3c51e" providerId="AD" clId="Web-{82CA318F-7D77-F152-B36B-DA2C72039264}" dt="2025-04-22T18:36:27.549" v="1573" actId="1076"/>
          <ac:picMkLst>
            <pc:docMk/>
            <pc:sldMk cId="1580417114" sldId="318"/>
            <ac:picMk id="2" creationId="{89B74156-E4B6-C390-DD3D-8A44EA321CB7}"/>
          </ac:picMkLst>
        </pc:picChg>
      </pc:sldChg>
      <pc:sldChg chg="modSp">
        <pc:chgData name="Keeran Dhakal" userId="S::kdhakal@unomaha.edu::d26e3240-dd92-4c3a-8b61-00c943e3c51e" providerId="AD" clId="Web-{82CA318F-7D77-F152-B36B-DA2C72039264}" dt="2025-04-21T05:32:47.421" v="548" actId="20577"/>
        <pc:sldMkLst>
          <pc:docMk/>
          <pc:sldMk cId="2997813626" sldId="319"/>
        </pc:sldMkLst>
        <pc:spChg chg="mod">
          <ac:chgData name="Keeran Dhakal" userId="S::kdhakal@unomaha.edu::d26e3240-dd92-4c3a-8b61-00c943e3c51e" providerId="AD" clId="Web-{82CA318F-7D77-F152-B36B-DA2C72039264}" dt="2025-04-21T05:32:47.421" v="548" actId="20577"/>
          <ac:spMkLst>
            <pc:docMk/>
            <pc:sldMk cId="2997813626" sldId="319"/>
            <ac:spMk id="238" creationId="{60A8230E-2BDB-B8C5-D067-320652625F45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1T16:48:11.131" v="779" actId="14100"/>
        <pc:sldMkLst>
          <pc:docMk/>
          <pc:sldMk cId="4150635344" sldId="320"/>
        </pc:sldMkLst>
        <pc:spChg chg="mod">
          <ac:chgData name="Keeran Dhakal" userId="S::kdhakal@unomaha.edu::d26e3240-dd92-4c3a-8b61-00c943e3c51e" providerId="AD" clId="Web-{82CA318F-7D77-F152-B36B-DA2C72039264}" dt="2025-04-21T16:48:11.131" v="779" actId="14100"/>
          <ac:spMkLst>
            <pc:docMk/>
            <pc:sldMk cId="4150635344" sldId="320"/>
            <ac:spMk id="238" creationId="{9BAAEA4C-9F99-AA8D-E80A-8D14B92FBC6F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1T16:48:49.508" v="808" actId="20577"/>
        <pc:sldMkLst>
          <pc:docMk/>
          <pc:sldMk cId="2942108525" sldId="323"/>
        </pc:sldMkLst>
        <pc:spChg chg="mod">
          <ac:chgData name="Keeran Dhakal" userId="S::kdhakal@unomaha.edu::d26e3240-dd92-4c3a-8b61-00c943e3c51e" providerId="AD" clId="Web-{82CA318F-7D77-F152-B36B-DA2C72039264}" dt="2025-04-21T16:48:49.508" v="808" actId="20577"/>
          <ac:spMkLst>
            <pc:docMk/>
            <pc:sldMk cId="2942108525" sldId="323"/>
            <ac:spMk id="238" creationId="{E0F7327B-D664-42E5-E7E8-9BFBCEB04390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1T16:50:48.747" v="815" actId="20577"/>
        <pc:sldMkLst>
          <pc:docMk/>
          <pc:sldMk cId="2388681122" sldId="327"/>
        </pc:sldMkLst>
        <pc:spChg chg="mod">
          <ac:chgData name="Keeran Dhakal" userId="S::kdhakal@unomaha.edu::d26e3240-dd92-4c3a-8b61-00c943e3c51e" providerId="AD" clId="Web-{82CA318F-7D77-F152-B36B-DA2C72039264}" dt="2025-04-21T16:50:48.747" v="815" actId="20577"/>
          <ac:spMkLst>
            <pc:docMk/>
            <pc:sldMk cId="2388681122" sldId="327"/>
            <ac:spMk id="238" creationId="{5A8E3D74-B920-DA00-978B-107BF711D88C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1T16:49:20.962" v="812" actId="20577"/>
        <pc:sldMkLst>
          <pc:docMk/>
          <pc:sldMk cId="357550411" sldId="328"/>
        </pc:sldMkLst>
        <pc:spChg chg="mod">
          <ac:chgData name="Keeran Dhakal" userId="S::kdhakal@unomaha.edu::d26e3240-dd92-4c3a-8b61-00c943e3c51e" providerId="AD" clId="Web-{82CA318F-7D77-F152-B36B-DA2C72039264}" dt="2025-04-21T16:49:20.962" v="812" actId="20577"/>
          <ac:spMkLst>
            <pc:docMk/>
            <pc:sldMk cId="357550411" sldId="328"/>
            <ac:spMk id="238" creationId="{0690E0BA-E6BC-CE2D-5B19-744F38E22330}"/>
          </ac:spMkLst>
        </pc:spChg>
      </pc:sldChg>
      <pc:sldChg chg="addSp delSp modSp">
        <pc:chgData name="Keeran Dhakal" userId="S::kdhakal@unomaha.edu::d26e3240-dd92-4c3a-8b61-00c943e3c51e" providerId="AD" clId="Web-{82CA318F-7D77-F152-B36B-DA2C72039264}" dt="2025-04-21T17:52:37.472" v="846" actId="20577"/>
        <pc:sldMkLst>
          <pc:docMk/>
          <pc:sldMk cId="3862639041" sldId="330"/>
        </pc:sldMkLst>
        <pc:spChg chg="mod">
          <ac:chgData name="Keeran Dhakal" userId="S::kdhakal@unomaha.edu::d26e3240-dd92-4c3a-8b61-00c943e3c51e" providerId="AD" clId="Web-{82CA318F-7D77-F152-B36B-DA2C72039264}" dt="2025-04-21T17:52:37.472" v="846" actId="20577"/>
          <ac:spMkLst>
            <pc:docMk/>
            <pc:sldMk cId="3862639041" sldId="330"/>
            <ac:spMk id="237" creationId="{F30490B7-64AA-40CF-D5B1-2A80B7374340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1T05:35:41.687" v="612" actId="20577"/>
        <pc:sldMkLst>
          <pc:docMk/>
          <pc:sldMk cId="1017839772" sldId="331"/>
        </pc:sldMkLst>
        <pc:spChg chg="mod">
          <ac:chgData name="Keeran Dhakal" userId="S::kdhakal@unomaha.edu::d26e3240-dd92-4c3a-8b61-00c943e3c51e" providerId="AD" clId="Web-{82CA318F-7D77-F152-B36B-DA2C72039264}" dt="2025-04-21T05:35:41.687" v="612" actId="20577"/>
          <ac:spMkLst>
            <pc:docMk/>
            <pc:sldMk cId="1017839772" sldId="331"/>
            <ac:spMk id="238" creationId="{9FFB89F8-5DB5-827F-474F-37B33C2DD526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1T05:31:02.186" v="510" actId="14100"/>
        <pc:sldMkLst>
          <pc:docMk/>
          <pc:sldMk cId="2156560011" sldId="334"/>
        </pc:sldMkLst>
        <pc:spChg chg="mod">
          <ac:chgData name="Keeran Dhakal" userId="S::kdhakal@unomaha.edu::d26e3240-dd92-4c3a-8b61-00c943e3c51e" providerId="AD" clId="Web-{82CA318F-7D77-F152-B36B-DA2C72039264}" dt="2025-04-21T05:31:02.186" v="510" actId="14100"/>
          <ac:spMkLst>
            <pc:docMk/>
            <pc:sldMk cId="2156560011" sldId="334"/>
            <ac:spMk id="168" creationId="{4F4D094A-9A83-4C1F-A937-84B93C1B7150}"/>
          </ac:spMkLst>
        </pc:spChg>
      </pc:sldChg>
      <pc:sldChg chg="modSp">
        <pc:chgData name="Keeran Dhakal" userId="S::kdhakal@unomaha.edu::d26e3240-dd92-4c3a-8b61-00c943e3c51e" providerId="AD" clId="Web-{82CA318F-7D77-F152-B36B-DA2C72039264}" dt="2025-04-21T05:20:27.524" v="459" actId="20577"/>
        <pc:sldMkLst>
          <pc:docMk/>
          <pc:sldMk cId="188099130" sldId="335"/>
        </pc:sldMkLst>
        <pc:spChg chg="mod">
          <ac:chgData name="Keeran Dhakal" userId="S::kdhakal@unomaha.edu::d26e3240-dd92-4c3a-8b61-00c943e3c51e" providerId="AD" clId="Web-{82CA318F-7D77-F152-B36B-DA2C72039264}" dt="2025-04-21T05:20:27.524" v="459" actId="20577"/>
          <ac:spMkLst>
            <pc:docMk/>
            <pc:sldMk cId="188099130" sldId="335"/>
            <ac:spMk id="238" creationId="{4C2D5F51-5DB6-ADD5-F0F3-5301D2EA102A}"/>
          </ac:spMkLst>
        </pc:spChg>
      </pc:sldChg>
      <pc:sldChg chg="addSp delSp modSp">
        <pc:chgData name="Keeran Dhakal" userId="S::kdhakal@unomaha.edu::d26e3240-dd92-4c3a-8b61-00c943e3c51e" providerId="AD" clId="Web-{82CA318F-7D77-F152-B36B-DA2C72039264}" dt="2025-04-21T05:28:06.310" v="474" actId="1076"/>
        <pc:sldMkLst>
          <pc:docMk/>
          <pc:sldMk cId="4293994366" sldId="336"/>
        </pc:sldMkLst>
      </pc:sldChg>
      <pc:sldChg chg="addSp delSp modSp">
        <pc:chgData name="Keeran Dhakal" userId="S::kdhakal@unomaha.edu::d26e3240-dd92-4c3a-8b61-00c943e3c51e" providerId="AD" clId="Web-{82CA318F-7D77-F152-B36B-DA2C72039264}" dt="2025-04-21T17:52:44.628" v="848" actId="20577"/>
        <pc:sldMkLst>
          <pc:docMk/>
          <pc:sldMk cId="4273421781" sldId="337"/>
        </pc:sldMkLst>
        <pc:spChg chg="mod">
          <ac:chgData name="Keeran Dhakal" userId="S::kdhakal@unomaha.edu::d26e3240-dd92-4c3a-8b61-00c943e3c51e" providerId="AD" clId="Web-{82CA318F-7D77-F152-B36B-DA2C72039264}" dt="2025-04-21T17:52:44.628" v="848" actId="20577"/>
          <ac:spMkLst>
            <pc:docMk/>
            <pc:sldMk cId="4273421781" sldId="337"/>
            <ac:spMk id="237" creationId="{E4E54F93-47C5-16F7-DC55-A17BDEDD080F}"/>
          </ac:spMkLst>
        </pc:spChg>
      </pc:sldChg>
      <pc:sldChg chg="addSp delSp modSp">
        <pc:chgData name="Keeran Dhakal" userId="S::kdhakal@unomaha.edu::d26e3240-dd92-4c3a-8b61-00c943e3c51e" providerId="AD" clId="Web-{82CA318F-7D77-F152-B36B-DA2C72039264}" dt="2025-04-22T17:56:48.896" v="1161" actId="14100"/>
        <pc:sldMkLst>
          <pc:docMk/>
          <pc:sldMk cId="2225361382" sldId="338"/>
        </pc:sldMkLst>
        <pc:spChg chg="mod">
          <ac:chgData name="Keeran Dhakal" userId="S::kdhakal@unomaha.edu::d26e3240-dd92-4c3a-8b61-00c943e3c51e" providerId="AD" clId="Web-{82CA318F-7D77-F152-B36B-DA2C72039264}" dt="2025-04-22T17:56:26.428" v="1154" actId="20577"/>
          <ac:spMkLst>
            <pc:docMk/>
            <pc:sldMk cId="2225361382" sldId="338"/>
            <ac:spMk id="237" creationId="{C0E8CB76-8F37-602D-AEC5-D6F6F3BE8BB5}"/>
          </ac:spMkLst>
        </pc:spChg>
        <pc:picChg chg="add mod">
          <ac:chgData name="Keeran Dhakal" userId="S::kdhakal@unomaha.edu::d26e3240-dd92-4c3a-8b61-00c943e3c51e" providerId="AD" clId="Web-{82CA318F-7D77-F152-B36B-DA2C72039264}" dt="2025-04-22T17:56:48.896" v="1161" actId="14100"/>
          <ac:picMkLst>
            <pc:docMk/>
            <pc:sldMk cId="2225361382" sldId="338"/>
            <ac:picMk id="2" creationId="{49557596-6945-D655-52AF-EA96CB471575}"/>
          </ac:picMkLst>
        </pc:picChg>
      </pc:sldChg>
      <pc:sldChg chg="del">
        <pc:chgData name="Keeran Dhakal" userId="S::kdhakal@unomaha.edu::d26e3240-dd92-4c3a-8b61-00c943e3c51e" providerId="AD" clId="Web-{82CA318F-7D77-F152-B36B-DA2C72039264}" dt="2025-04-22T18:34:04.113" v="1571"/>
        <pc:sldMkLst>
          <pc:docMk/>
          <pc:sldMk cId="3541164027" sldId="342"/>
        </pc:sldMkLst>
      </pc:sldChg>
      <pc:sldChg chg="addSp delSp modSp ord">
        <pc:chgData name="Keeran Dhakal" userId="S::kdhakal@unomaha.edu::d26e3240-dd92-4c3a-8b61-00c943e3c51e" providerId="AD" clId="Web-{82CA318F-7D77-F152-B36B-DA2C72039264}" dt="2025-04-21T05:07:33.166" v="192"/>
        <pc:sldMkLst>
          <pc:docMk/>
          <pc:sldMk cId="524516233" sldId="346"/>
        </pc:sldMkLst>
        <pc:spChg chg="mod">
          <ac:chgData name="Keeran Dhakal" userId="S::kdhakal@unomaha.edu::d26e3240-dd92-4c3a-8b61-00c943e3c51e" providerId="AD" clId="Web-{82CA318F-7D77-F152-B36B-DA2C72039264}" dt="2025-04-21T05:07:20.635" v="191" actId="20577"/>
          <ac:spMkLst>
            <pc:docMk/>
            <pc:sldMk cId="524516233" sldId="346"/>
            <ac:spMk id="237" creationId="{88288A0D-6FE4-B51B-5459-9F05715637FB}"/>
          </ac:spMkLst>
        </pc:spChg>
        <pc:picChg chg="add mod">
          <ac:chgData name="Keeran Dhakal" userId="S::kdhakal@unomaha.edu::d26e3240-dd92-4c3a-8b61-00c943e3c51e" providerId="AD" clId="Web-{82CA318F-7D77-F152-B36B-DA2C72039264}" dt="2025-04-21T05:07:10.276" v="189" actId="1076"/>
          <ac:picMkLst>
            <pc:docMk/>
            <pc:sldMk cId="524516233" sldId="346"/>
            <ac:picMk id="3" creationId="{A79669BF-A67C-063E-00F4-FC5B53C812FC}"/>
          </ac:picMkLst>
        </pc:picChg>
      </pc:sldChg>
      <pc:sldChg chg="addSp delSp modSp add del">
        <pc:chgData name="Keeran Dhakal" userId="S::kdhakal@unomaha.edu::d26e3240-dd92-4c3a-8b61-00c943e3c51e" providerId="AD" clId="Web-{82CA318F-7D77-F152-B36B-DA2C72039264}" dt="2025-04-22T17:48:24.947" v="1132"/>
        <pc:sldMkLst>
          <pc:docMk/>
          <pc:sldMk cId="2136182555" sldId="347"/>
        </pc:sldMkLst>
        <pc:spChg chg="mod">
          <ac:chgData name="Keeran Dhakal" userId="S::kdhakal@unomaha.edu::d26e3240-dd92-4c3a-8b61-00c943e3c51e" providerId="AD" clId="Web-{82CA318F-7D77-F152-B36B-DA2C72039264}" dt="2025-04-21T18:30:44.628" v="893" actId="20577"/>
          <ac:spMkLst>
            <pc:docMk/>
            <pc:sldMk cId="2136182555" sldId="347"/>
            <ac:spMk id="237" creationId="{9CF07C0F-B697-9D14-65C8-EA27044D5B4A}"/>
          </ac:spMkLst>
        </pc:spChg>
        <pc:picChg chg="add mod">
          <ac:chgData name="Keeran Dhakal" userId="S::kdhakal@unomaha.edu::d26e3240-dd92-4c3a-8b61-00c943e3c51e" providerId="AD" clId="Web-{82CA318F-7D77-F152-B36B-DA2C72039264}" dt="2025-04-21T20:50:56.707" v="941" actId="1076"/>
          <ac:picMkLst>
            <pc:docMk/>
            <pc:sldMk cId="2136182555" sldId="347"/>
            <ac:picMk id="4" creationId="{C99F0381-38DB-F230-8399-2D54E70C007B}"/>
          </ac:picMkLst>
        </pc:picChg>
      </pc:sldChg>
      <pc:sldChg chg="del">
        <pc:chgData name="Keeran Dhakal" userId="S::kdhakal@unomaha.edu::d26e3240-dd92-4c3a-8b61-00c943e3c51e" providerId="AD" clId="Web-{82CA318F-7D77-F152-B36B-DA2C72039264}" dt="2025-04-21T05:07:40.073" v="193"/>
        <pc:sldMkLst>
          <pc:docMk/>
          <pc:sldMk cId="3938244989" sldId="348"/>
        </pc:sldMkLst>
      </pc:sldChg>
      <pc:sldChg chg="del">
        <pc:chgData name="Keeran Dhakal" userId="S::kdhakal@unomaha.edu::d26e3240-dd92-4c3a-8b61-00c943e3c51e" providerId="AD" clId="Web-{82CA318F-7D77-F152-B36B-DA2C72039264}" dt="2025-04-21T05:07:42.526" v="194"/>
        <pc:sldMkLst>
          <pc:docMk/>
          <pc:sldMk cId="2519887649" sldId="349"/>
        </pc:sldMkLst>
      </pc:sldChg>
      <pc:sldChg chg="addSp delSp modSp add replId">
        <pc:chgData name="Keeran Dhakal" userId="S::kdhakal@unomaha.edu::d26e3240-dd92-4c3a-8b61-00c943e3c51e" providerId="AD" clId="Web-{82CA318F-7D77-F152-B36B-DA2C72039264}" dt="2025-04-21T17:52:22.425" v="841" actId="20577"/>
        <pc:sldMkLst>
          <pc:docMk/>
          <pc:sldMk cId="216209844" sldId="350"/>
        </pc:sldMkLst>
        <pc:spChg chg="mod">
          <ac:chgData name="Keeran Dhakal" userId="S::kdhakal@unomaha.edu::d26e3240-dd92-4c3a-8b61-00c943e3c51e" providerId="AD" clId="Web-{82CA318F-7D77-F152-B36B-DA2C72039264}" dt="2025-04-21T17:52:22.425" v="841" actId="20577"/>
          <ac:spMkLst>
            <pc:docMk/>
            <pc:sldMk cId="216209844" sldId="350"/>
            <ac:spMk id="237" creationId="{EC8AF85A-B986-E21C-F3C5-73675F9B5925}"/>
          </ac:spMkLst>
        </pc:spChg>
        <pc:picChg chg="add mod">
          <ac:chgData name="Keeran Dhakal" userId="S::kdhakal@unomaha.edu::d26e3240-dd92-4c3a-8b61-00c943e3c51e" providerId="AD" clId="Web-{82CA318F-7D77-F152-B36B-DA2C72039264}" dt="2025-04-21T04:30:21.250" v="30" actId="1076"/>
          <ac:picMkLst>
            <pc:docMk/>
            <pc:sldMk cId="216209844" sldId="350"/>
            <ac:picMk id="4" creationId="{30826356-3F2B-AFA8-830F-D6FF2BA4AE90}"/>
          </ac:picMkLst>
        </pc:picChg>
      </pc:sldChg>
      <pc:sldChg chg="addSp delSp modSp add ord replId">
        <pc:chgData name="Keeran Dhakal" userId="S::kdhakal@unomaha.edu::d26e3240-dd92-4c3a-8b61-00c943e3c51e" providerId="AD" clId="Web-{82CA318F-7D77-F152-B36B-DA2C72039264}" dt="2025-04-21T17:49:19.035" v="818" actId="20577"/>
        <pc:sldMkLst>
          <pc:docMk/>
          <pc:sldMk cId="846202536" sldId="351"/>
        </pc:sldMkLst>
        <pc:spChg chg="mod">
          <ac:chgData name="Keeran Dhakal" userId="S::kdhakal@unomaha.edu::d26e3240-dd92-4c3a-8b61-00c943e3c51e" providerId="AD" clId="Web-{82CA318F-7D77-F152-B36B-DA2C72039264}" dt="2025-04-21T17:49:19.035" v="818" actId="20577"/>
          <ac:spMkLst>
            <pc:docMk/>
            <pc:sldMk cId="846202536" sldId="351"/>
            <ac:spMk id="237" creationId="{BE44E898-FB07-F51A-CD2A-0EA07018B388}"/>
          </ac:spMkLst>
        </pc:spChg>
        <pc:picChg chg="add mod">
          <ac:chgData name="Keeran Dhakal" userId="S::kdhakal@unomaha.edu::d26e3240-dd92-4c3a-8b61-00c943e3c51e" providerId="AD" clId="Web-{82CA318F-7D77-F152-B36B-DA2C72039264}" dt="2025-04-21T04:32:41.676" v="56" actId="14100"/>
          <ac:picMkLst>
            <pc:docMk/>
            <pc:sldMk cId="846202536" sldId="351"/>
            <ac:picMk id="2" creationId="{08A2E921-C1C1-D8AE-99FB-A8FF4C1F5DB2}"/>
          </ac:picMkLst>
        </pc:picChg>
      </pc:sldChg>
      <pc:sldChg chg="addSp delSp modSp add replId">
        <pc:chgData name="Keeran Dhakal" userId="S::kdhakal@unomaha.edu::d26e3240-dd92-4c3a-8b61-00c943e3c51e" providerId="AD" clId="Web-{82CA318F-7D77-F152-B36B-DA2C72039264}" dt="2025-04-21T18:26:46.175" v="872" actId="14100"/>
        <pc:sldMkLst>
          <pc:docMk/>
          <pc:sldMk cId="360822852" sldId="352"/>
        </pc:sldMkLst>
        <pc:spChg chg="mod">
          <ac:chgData name="Keeran Dhakal" userId="S::kdhakal@unomaha.edu::d26e3240-dd92-4c3a-8b61-00c943e3c51e" providerId="AD" clId="Web-{82CA318F-7D77-F152-B36B-DA2C72039264}" dt="2025-04-21T17:51:31.910" v="836" actId="14100"/>
          <ac:spMkLst>
            <pc:docMk/>
            <pc:sldMk cId="360822852" sldId="352"/>
            <ac:spMk id="237" creationId="{9690303A-8FCA-162D-F2E2-7B13FA615C72}"/>
          </ac:spMkLst>
        </pc:spChg>
        <pc:picChg chg="add mod">
          <ac:chgData name="Keeran Dhakal" userId="S::kdhakal@unomaha.edu::d26e3240-dd92-4c3a-8b61-00c943e3c51e" providerId="AD" clId="Web-{82CA318F-7D77-F152-B36B-DA2C72039264}" dt="2025-04-21T18:26:46.175" v="872" actId="14100"/>
          <ac:picMkLst>
            <pc:docMk/>
            <pc:sldMk cId="360822852" sldId="352"/>
            <ac:picMk id="3" creationId="{1DA0EC38-A8E5-8C35-191C-6586AF6EAF58}"/>
          </ac:picMkLst>
        </pc:picChg>
      </pc:sldChg>
      <pc:sldChg chg="addSp delSp modSp add replId">
        <pc:chgData name="Keeran Dhakal" userId="S::kdhakal@unomaha.edu::d26e3240-dd92-4c3a-8b61-00c943e3c51e" providerId="AD" clId="Web-{82CA318F-7D77-F152-B36B-DA2C72039264}" dt="2025-04-21T18:35:32.987" v="916" actId="14100"/>
        <pc:sldMkLst>
          <pc:docMk/>
          <pc:sldMk cId="4257295729" sldId="353"/>
        </pc:sldMkLst>
        <pc:spChg chg="mod">
          <ac:chgData name="Keeran Dhakal" userId="S::kdhakal@unomaha.edu::d26e3240-dd92-4c3a-8b61-00c943e3c51e" providerId="AD" clId="Web-{82CA318F-7D77-F152-B36B-DA2C72039264}" dt="2025-04-21T17:51:23.988" v="835" actId="14100"/>
          <ac:spMkLst>
            <pc:docMk/>
            <pc:sldMk cId="4257295729" sldId="353"/>
            <ac:spMk id="237" creationId="{8FD00057-79DA-4BCD-B842-9E71CFBC8EFE}"/>
          </ac:spMkLst>
        </pc:spChg>
        <pc:picChg chg="add mod">
          <ac:chgData name="Keeran Dhakal" userId="S::kdhakal@unomaha.edu::d26e3240-dd92-4c3a-8b61-00c943e3c51e" providerId="AD" clId="Web-{82CA318F-7D77-F152-B36B-DA2C72039264}" dt="2025-04-21T18:35:32.987" v="916" actId="14100"/>
          <ac:picMkLst>
            <pc:docMk/>
            <pc:sldMk cId="4257295729" sldId="353"/>
            <ac:picMk id="3" creationId="{0AD61FF0-12DF-7E18-573B-2AE5000DF426}"/>
          </ac:picMkLst>
        </pc:picChg>
      </pc:sldChg>
      <pc:sldChg chg="addSp delSp modSp add del ord replId">
        <pc:chgData name="Keeran Dhakal" userId="S::kdhakal@unomaha.edu::d26e3240-dd92-4c3a-8b61-00c943e3c51e" providerId="AD" clId="Web-{82CA318F-7D77-F152-B36B-DA2C72039264}" dt="2025-04-22T17:48:37.385" v="1136"/>
        <pc:sldMkLst>
          <pc:docMk/>
          <pc:sldMk cId="2532569437" sldId="354"/>
        </pc:sldMkLst>
      </pc:sldChg>
      <pc:sldChg chg="addSp delSp modSp add del ord replId">
        <pc:chgData name="Keeran Dhakal" userId="S::kdhakal@unomaha.edu::d26e3240-dd92-4c3a-8b61-00c943e3c51e" providerId="AD" clId="Web-{82CA318F-7D77-F152-B36B-DA2C72039264}" dt="2025-04-22T17:48:37.385" v="1135"/>
        <pc:sldMkLst>
          <pc:docMk/>
          <pc:sldMk cId="2539834702" sldId="355"/>
        </pc:sldMkLst>
      </pc:sldChg>
      <pc:sldChg chg="addSp delSp modSp add ord replId">
        <pc:chgData name="Keeran Dhakal" userId="S::kdhakal@unomaha.edu::d26e3240-dd92-4c3a-8b61-00c943e3c51e" providerId="AD" clId="Web-{82CA318F-7D77-F152-B36B-DA2C72039264}" dt="2025-04-22T17:49:02.603" v="1138"/>
        <pc:sldMkLst>
          <pc:docMk/>
          <pc:sldMk cId="3747814752" sldId="356"/>
        </pc:sldMkLst>
      </pc:sldChg>
      <pc:sldChg chg="addSp delSp modSp add ord replId">
        <pc:chgData name="Keeran Dhakal" userId="S::kdhakal@unomaha.edu::d26e3240-dd92-4c3a-8b61-00c943e3c51e" providerId="AD" clId="Web-{82CA318F-7D77-F152-B36B-DA2C72039264}" dt="2025-04-22T17:49:02.603" v="1137"/>
        <pc:sldMkLst>
          <pc:docMk/>
          <pc:sldMk cId="2794714936" sldId="357"/>
        </pc:sldMkLst>
      </pc:sldChg>
      <pc:sldChg chg="addSp delSp modSp add ord replId">
        <pc:chgData name="Keeran Dhakal" userId="S::kdhakal@unomaha.edu::d26e3240-dd92-4c3a-8b61-00c943e3c51e" providerId="AD" clId="Web-{82CA318F-7D77-F152-B36B-DA2C72039264}" dt="2025-04-22T18:27:21.757" v="1452" actId="1076"/>
        <pc:sldMkLst>
          <pc:docMk/>
          <pc:sldMk cId="1394855683" sldId="358"/>
        </pc:sldMkLst>
      </pc:sldChg>
      <pc:sldChg chg="add del replId">
        <pc:chgData name="Keeran Dhakal" userId="S::kdhakal@unomaha.edu::d26e3240-dd92-4c3a-8b61-00c943e3c51e" providerId="AD" clId="Web-{82CA318F-7D77-F152-B36B-DA2C72039264}" dt="2025-04-21T20:51:09.270" v="942"/>
        <pc:sldMkLst>
          <pc:docMk/>
          <pc:sldMk cId="1608361324" sldId="358"/>
        </pc:sldMkLst>
      </pc:sldChg>
      <pc:sldChg chg="addSp modSp add replId">
        <pc:chgData name="Keeran Dhakal" userId="S::kdhakal@unomaha.edu::d26e3240-dd92-4c3a-8b61-00c943e3c51e" providerId="AD" clId="Web-{82CA318F-7D77-F152-B36B-DA2C72039264}" dt="2025-04-22T18:27:09.554" v="1449" actId="1076"/>
        <pc:sldMkLst>
          <pc:docMk/>
          <pc:sldMk cId="1307689791" sldId="359"/>
        </pc:sldMkLst>
      </pc:sldChg>
      <pc:sldChg chg="addSp modSp add replId">
        <pc:chgData name="Keeran Dhakal" userId="S::kdhakal@unomaha.edu::d26e3240-dd92-4c3a-8b61-00c943e3c51e" providerId="AD" clId="Web-{82CA318F-7D77-F152-B36B-DA2C72039264}" dt="2025-04-22T18:27:49.804" v="1459" actId="20577"/>
        <pc:sldMkLst>
          <pc:docMk/>
          <pc:sldMk cId="771970248" sldId="360"/>
        </pc:sldMkLst>
      </pc:sldChg>
      <pc:sldChg chg="addSp modSp add replId">
        <pc:chgData name="Keeran Dhakal" userId="S::kdhakal@unomaha.edu::d26e3240-dd92-4c3a-8b61-00c943e3c51e" providerId="AD" clId="Web-{82CA318F-7D77-F152-B36B-DA2C72039264}" dt="2025-04-22T17:45:02.637" v="1120" actId="1076"/>
        <pc:sldMkLst>
          <pc:docMk/>
          <pc:sldMk cId="2152657294" sldId="361"/>
        </pc:sldMkLst>
      </pc:sldChg>
      <pc:sldChg chg="addSp delSp modSp add replId">
        <pc:chgData name="Keeran Dhakal" userId="S::kdhakal@unomaha.edu::d26e3240-dd92-4c3a-8b61-00c943e3c51e" providerId="AD" clId="Web-{82CA318F-7D77-F152-B36B-DA2C72039264}" dt="2025-04-22T17:47:01.792" v="1124" actId="20577"/>
        <pc:sldMkLst>
          <pc:docMk/>
          <pc:sldMk cId="4125626305" sldId="362"/>
        </pc:sldMkLst>
      </pc:sldChg>
      <pc:sldChg chg="addSp delSp modSp add replId">
        <pc:chgData name="Keeran Dhakal" userId="S::kdhakal@unomaha.edu::d26e3240-dd92-4c3a-8b61-00c943e3c51e" providerId="AD" clId="Web-{82CA318F-7D77-F152-B36B-DA2C72039264}" dt="2025-04-22T18:26:47.538" v="1447" actId="1076"/>
        <pc:sldMkLst>
          <pc:docMk/>
          <pc:sldMk cId="3283439032" sldId="363"/>
        </pc:sldMkLst>
      </pc:sldChg>
      <pc:sldChg chg="addSp delSp modSp">
        <pc:chgData name="Keeran Dhakal" userId="S::kdhakal@unomaha.edu::d26e3240-dd92-4c3a-8b61-00c943e3c51e" providerId="AD" clId="Web-{82CA318F-7D77-F152-B36B-DA2C72039264}" dt="2025-04-22T18:43:42.765" v="1615" actId="14100"/>
        <pc:sldMkLst>
          <pc:docMk/>
          <pc:sldMk cId="2025028827" sldId="365"/>
        </pc:sldMkLst>
      </pc:sldChg>
      <pc:sldChg chg="modSp add replId">
        <pc:chgData name="Keeran Dhakal" userId="S::kdhakal@unomaha.edu::d26e3240-dd92-4c3a-8b61-00c943e3c51e" providerId="AD" clId="Web-{82CA318F-7D77-F152-B36B-DA2C72039264}" dt="2025-04-22T16:59:42.049" v="1027" actId="1076"/>
        <pc:sldMkLst>
          <pc:docMk/>
          <pc:sldMk cId="3434145625" sldId="366"/>
        </pc:sldMkLst>
      </pc:sldChg>
      <pc:sldChg chg="add replId">
        <pc:chgData name="Keeran Dhakal" userId="S::kdhakal@unomaha.edu::d26e3240-dd92-4c3a-8b61-00c943e3c51e" providerId="AD" clId="Web-{82CA318F-7D77-F152-B36B-DA2C72039264}" dt="2025-04-22T17:55:57.959" v="1139"/>
        <pc:sldMkLst>
          <pc:docMk/>
          <pc:sldMk cId="942177746" sldId="367"/>
        </pc:sldMkLst>
      </pc:sldChg>
      <pc:sldChg chg="addSp delSp modSp add ord replId">
        <pc:chgData name="Keeran Dhakal" userId="S::kdhakal@unomaha.edu::d26e3240-dd92-4c3a-8b61-00c943e3c51e" providerId="AD" clId="Web-{82CA318F-7D77-F152-B36B-DA2C72039264}" dt="2025-04-22T18:43:53.077" v="1617" actId="1076"/>
        <pc:sldMkLst>
          <pc:docMk/>
          <pc:sldMk cId="1831586261" sldId="368"/>
        </pc:sldMkLst>
      </pc:sldChg>
      <pc:sldChg chg="modSp add ord replId">
        <pc:chgData name="Keeran Dhakal" userId="S::kdhakal@unomaha.edu::d26e3240-dd92-4c3a-8b61-00c943e3c51e" providerId="AD" clId="Web-{82CA318F-7D77-F152-B36B-DA2C72039264}" dt="2025-04-22T18:29:00.037" v="1467" actId="1076"/>
        <pc:sldMkLst>
          <pc:docMk/>
          <pc:sldMk cId="3614091285" sldId="369"/>
        </pc:sldMkLst>
        <pc:spChg chg="mod">
          <ac:chgData name="Keeran Dhakal" userId="S::kdhakal@unomaha.edu::d26e3240-dd92-4c3a-8b61-00c943e3c51e" providerId="AD" clId="Web-{82CA318F-7D77-F152-B36B-DA2C72039264}" dt="2025-04-22T18:29:00.037" v="1467" actId="1076"/>
          <ac:spMkLst>
            <pc:docMk/>
            <pc:sldMk cId="3614091285" sldId="369"/>
            <ac:spMk id="163" creationId="{20953F48-F894-E644-B6DB-BC13737688B4}"/>
          </ac:spMkLst>
        </pc:spChg>
      </pc:sldChg>
      <pc:sldChg chg="modSp add ord replId">
        <pc:chgData name="Keeran Dhakal" userId="S::kdhakal@unomaha.edu::d26e3240-dd92-4c3a-8b61-00c943e3c51e" providerId="AD" clId="Web-{82CA318F-7D77-F152-B36B-DA2C72039264}" dt="2025-04-22T18:54:17.385" v="1643" actId="20577"/>
        <pc:sldMkLst>
          <pc:docMk/>
          <pc:sldMk cId="2885494041" sldId="370"/>
        </pc:sldMkLst>
        <pc:spChg chg="mod">
          <ac:chgData name="Keeran Dhakal" userId="S::kdhakal@unomaha.edu::d26e3240-dd92-4c3a-8b61-00c943e3c51e" providerId="AD" clId="Web-{82CA318F-7D77-F152-B36B-DA2C72039264}" dt="2025-04-22T18:32:46.817" v="1570" actId="14100"/>
          <ac:spMkLst>
            <pc:docMk/>
            <pc:sldMk cId="2885494041" sldId="370"/>
            <ac:spMk id="237" creationId="{B7004F25-CF46-AA83-E51E-A1A2FDE098EF}"/>
          </ac:spMkLst>
        </pc:spChg>
        <pc:spChg chg="mod">
          <ac:chgData name="Keeran Dhakal" userId="S::kdhakal@unomaha.edu::d26e3240-dd92-4c3a-8b61-00c943e3c51e" providerId="AD" clId="Web-{82CA318F-7D77-F152-B36B-DA2C72039264}" dt="2025-04-22T18:54:17.385" v="1643" actId="20577"/>
          <ac:spMkLst>
            <pc:docMk/>
            <pc:sldMk cId="2885494041" sldId="370"/>
            <ac:spMk id="238" creationId="{A5F240DE-B039-C037-AD48-D6DAAB0F3C00}"/>
          </ac:spMkLst>
        </pc:spChg>
      </pc:sldChg>
    </pc:docChg>
  </pc:docChgLst>
  <pc:docChgLst>
    <pc:chgData name="Keeran Dhakal" userId="S::kdhakal@unomaha.edu::d26e3240-dd92-4c3a-8b61-00c943e3c51e" providerId="AD" clId="Web-{9BB754B1-C278-17CF-B6B5-9E246BF087EF}"/>
    <pc:docChg chg="addSld delSld modSld sldOrd">
      <pc:chgData name="Keeran Dhakal" userId="S::kdhakal@unomaha.edu::d26e3240-dd92-4c3a-8b61-00c943e3c51e" providerId="AD" clId="Web-{9BB754B1-C278-17CF-B6B5-9E246BF087EF}" dt="2025-03-11T03:20:56.167" v="2113" actId="20577"/>
      <pc:docMkLst>
        <pc:docMk/>
      </pc:docMkLst>
      <pc:sldChg chg="modSp">
        <pc:chgData name="Keeran Dhakal" userId="S::kdhakal@unomaha.edu::d26e3240-dd92-4c3a-8b61-00c943e3c51e" providerId="AD" clId="Web-{9BB754B1-C278-17CF-B6B5-9E246BF087EF}" dt="2025-03-10T22:33:59.390" v="982" actId="1076"/>
        <pc:sldMkLst>
          <pc:docMk/>
          <pc:sldMk cId="0" sldId="256"/>
        </pc:sldMkLst>
        <pc:spChg chg="mod">
          <ac:chgData name="Keeran Dhakal" userId="S::kdhakal@unomaha.edu::d26e3240-dd92-4c3a-8b61-00c943e3c51e" providerId="AD" clId="Web-{9BB754B1-C278-17CF-B6B5-9E246BF087EF}" dt="2025-03-10T22:33:59.390" v="982" actId="1076"/>
          <ac:spMkLst>
            <pc:docMk/>
            <pc:sldMk cId="0" sldId="256"/>
            <ac:spMk id="159" creationId="{00000000-0000-0000-0000-000000000000}"/>
          </ac:spMkLst>
        </pc:spChg>
        <pc:spChg chg="mod">
          <ac:chgData name="Keeran Dhakal" userId="S::kdhakal@unomaha.edu::d26e3240-dd92-4c3a-8b61-00c943e3c51e" providerId="AD" clId="Web-{9BB754B1-C278-17CF-B6B5-9E246BF087EF}" dt="2025-03-10T21:41:07.439" v="956" actId="1076"/>
          <ac:spMkLst>
            <pc:docMk/>
            <pc:sldMk cId="0" sldId="256"/>
            <ac:spMk id="161" creationId="{00000000-0000-0000-0000-000000000000}"/>
          </ac:spMkLst>
        </pc:spChg>
        <pc:spChg chg="mod">
          <ac:chgData name="Keeran Dhakal" userId="S::kdhakal@unomaha.edu::d26e3240-dd92-4c3a-8b61-00c943e3c51e" providerId="AD" clId="Web-{9BB754B1-C278-17CF-B6B5-9E246BF087EF}" dt="2025-03-10T22:33:52.124" v="981" actId="1076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9BB754B1-C278-17CF-B6B5-9E246BF087EF}" dt="2025-03-10T23:16:04.150" v="1182" actId="20577"/>
        <pc:sldMkLst>
          <pc:docMk/>
          <pc:sldMk cId="0" sldId="258"/>
        </pc:sldMkLst>
        <pc:spChg chg="mod">
          <ac:chgData name="Keeran Dhakal" userId="S::kdhakal@unomaha.edu::d26e3240-dd92-4c3a-8b61-00c943e3c51e" providerId="AD" clId="Web-{9BB754B1-C278-17CF-B6B5-9E246BF087EF}" dt="2025-03-10T22:39:33.934" v="1101" actId="20577"/>
          <ac:spMkLst>
            <pc:docMk/>
            <pc:sldMk cId="0" sldId="258"/>
            <ac:spMk id="168" creationId="{00000000-0000-0000-0000-000000000000}"/>
          </ac:spMkLst>
        </pc:spChg>
        <pc:spChg chg="mod">
          <ac:chgData name="Keeran Dhakal" userId="S::kdhakal@unomaha.edu::d26e3240-dd92-4c3a-8b61-00c943e3c51e" providerId="AD" clId="Web-{9BB754B1-C278-17CF-B6B5-9E246BF087EF}" dt="2025-03-10T23:16:04.150" v="1182" actId="20577"/>
          <ac:spMkLst>
            <pc:docMk/>
            <pc:sldMk cId="0" sldId="258"/>
            <ac:spMk id="169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9BB754B1-C278-17CF-B6B5-9E246BF087EF}" dt="2025-03-10T23:16:12.447" v="1184" actId="20577"/>
        <pc:sldMkLst>
          <pc:docMk/>
          <pc:sldMk cId="0" sldId="263"/>
        </pc:sldMkLst>
        <pc:spChg chg="mod">
          <ac:chgData name="Keeran Dhakal" userId="S::kdhakal@unomaha.edu::d26e3240-dd92-4c3a-8b61-00c943e3c51e" providerId="AD" clId="Web-{9BB754B1-C278-17CF-B6B5-9E246BF087EF}" dt="2025-03-10T23:16:12.447" v="1184" actId="20577"/>
          <ac:spMkLst>
            <pc:docMk/>
            <pc:sldMk cId="0" sldId="263"/>
            <ac:spMk id="187" creationId="{00000000-0000-0000-0000-000000000000}"/>
          </ac:spMkLst>
        </pc:spChg>
      </pc:sldChg>
      <pc:sldChg chg="del mod modShow">
        <pc:chgData name="Keeran Dhakal" userId="S::kdhakal@unomaha.edu::d26e3240-dd92-4c3a-8b61-00c943e3c51e" providerId="AD" clId="Web-{9BB754B1-C278-17CF-B6B5-9E246BF087EF}" dt="2025-03-10T21:36:33.428" v="882"/>
        <pc:sldMkLst>
          <pc:docMk/>
          <pc:sldMk cId="0" sldId="265"/>
        </pc:sldMkLst>
      </pc:sldChg>
      <pc:sldChg chg="modSp">
        <pc:chgData name="Keeran Dhakal" userId="S::kdhakal@unomaha.edu::d26e3240-dd92-4c3a-8b61-00c943e3c51e" providerId="AD" clId="Web-{9BB754B1-C278-17CF-B6B5-9E246BF087EF}" dt="2025-03-10T18:55:26.727" v="5" actId="20577"/>
        <pc:sldMkLst>
          <pc:docMk/>
          <pc:sldMk cId="0" sldId="276"/>
        </pc:sldMkLst>
      </pc:sldChg>
      <pc:sldChg chg="del">
        <pc:chgData name="Keeran Dhakal" userId="S::kdhakal@unomaha.edu::d26e3240-dd92-4c3a-8b61-00c943e3c51e" providerId="AD" clId="Web-{9BB754B1-C278-17CF-B6B5-9E246BF087EF}" dt="2025-03-10T21:36:22.068" v="880"/>
        <pc:sldMkLst>
          <pc:docMk/>
          <pc:sldMk cId="0" sldId="287"/>
        </pc:sldMkLst>
      </pc:sldChg>
      <pc:sldChg chg="addSp delSp modSp">
        <pc:chgData name="Keeran Dhakal" userId="S::kdhakal@unomaha.edu::d26e3240-dd92-4c3a-8b61-00c943e3c51e" providerId="AD" clId="Web-{9BB754B1-C278-17CF-B6B5-9E246BF087EF}" dt="2025-03-10T23:16:19.276" v="1187" actId="20577"/>
        <pc:sldMkLst>
          <pc:docMk/>
          <pc:sldMk cId="870890279" sldId="298"/>
        </pc:sldMkLst>
        <pc:spChg chg="mod">
          <ac:chgData name="Keeran Dhakal" userId="S::kdhakal@unomaha.edu::d26e3240-dd92-4c3a-8b61-00c943e3c51e" providerId="AD" clId="Web-{9BB754B1-C278-17CF-B6B5-9E246BF087EF}" dt="2025-03-10T23:16:19.276" v="1187" actId="20577"/>
          <ac:spMkLst>
            <pc:docMk/>
            <pc:sldMk cId="870890279" sldId="298"/>
            <ac:spMk id="236" creationId="{00000000-0000-0000-0000-000000000000}"/>
          </ac:spMkLst>
        </pc:spChg>
        <pc:picChg chg="add mod modCrop">
          <ac:chgData name="Keeran Dhakal" userId="S::kdhakal@unomaha.edu::d26e3240-dd92-4c3a-8b61-00c943e3c51e" providerId="AD" clId="Web-{9BB754B1-C278-17CF-B6B5-9E246BF087EF}" dt="2025-03-10T23:09:05.915" v="1163"/>
          <ac:picMkLst>
            <pc:docMk/>
            <pc:sldMk cId="870890279" sldId="298"/>
            <ac:picMk id="5" creationId="{A60581CC-6C13-558B-C67D-352849E7E48B}"/>
          </ac:picMkLst>
        </pc:picChg>
      </pc:sldChg>
      <pc:sldChg chg="modSp">
        <pc:chgData name="Keeran Dhakal" userId="S::kdhakal@unomaha.edu::d26e3240-dd92-4c3a-8b61-00c943e3c51e" providerId="AD" clId="Web-{9BB754B1-C278-17CF-B6B5-9E246BF087EF}" dt="2025-03-10T23:16:23.244" v="1188" actId="20577"/>
        <pc:sldMkLst>
          <pc:docMk/>
          <pc:sldMk cId="1224008585" sldId="299"/>
        </pc:sldMkLst>
        <pc:spChg chg="mod">
          <ac:chgData name="Keeran Dhakal" userId="S::kdhakal@unomaha.edu::d26e3240-dd92-4c3a-8b61-00c943e3c51e" providerId="AD" clId="Web-{9BB754B1-C278-17CF-B6B5-9E246BF087EF}" dt="2025-03-10T23:16:23.244" v="1188" actId="20577"/>
          <ac:spMkLst>
            <pc:docMk/>
            <pc:sldMk cId="1224008585" sldId="299"/>
            <ac:spMk id="239" creationId="{00000000-0000-0000-0000-000000000000}"/>
          </ac:spMkLst>
        </pc:spChg>
      </pc:sldChg>
      <pc:sldChg chg="del mod modShow">
        <pc:chgData name="Keeran Dhakal" userId="S::kdhakal@unomaha.edu::d26e3240-dd92-4c3a-8b61-00c943e3c51e" providerId="AD" clId="Web-{9BB754B1-C278-17CF-B6B5-9E246BF087EF}" dt="2025-03-10T21:36:31.428" v="881"/>
        <pc:sldMkLst>
          <pc:docMk/>
          <pc:sldMk cId="4071297160" sldId="309"/>
        </pc:sldMkLst>
      </pc:sldChg>
      <pc:sldChg chg="modSp">
        <pc:chgData name="Keeran Dhakal" userId="S::kdhakal@unomaha.edu::d26e3240-dd92-4c3a-8b61-00c943e3c51e" providerId="AD" clId="Web-{9BB754B1-C278-17CF-B6B5-9E246BF087EF}" dt="2025-03-10T23:13:07.034" v="1181" actId="20577"/>
        <pc:sldMkLst>
          <pc:docMk/>
          <pc:sldMk cId="2637703764" sldId="315"/>
        </pc:sldMkLst>
      </pc:sldChg>
      <pc:sldChg chg="modSp">
        <pc:chgData name="Keeran Dhakal" userId="S::kdhakal@unomaha.edu::d26e3240-dd92-4c3a-8b61-00c943e3c51e" providerId="AD" clId="Web-{9BB754B1-C278-17CF-B6B5-9E246BF087EF}" dt="2025-03-10T23:16:27.182" v="1189" actId="20577"/>
        <pc:sldMkLst>
          <pc:docMk/>
          <pc:sldMk cId="1525337101" sldId="317"/>
        </pc:sldMkLst>
        <pc:spChg chg="mod">
          <ac:chgData name="Keeran Dhakal" userId="S::kdhakal@unomaha.edu::d26e3240-dd92-4c3a-8b61-00c943e3c51e" providerId="AD" clId="Web-{9BB754B1-C278-17CF-B6B5-9E246BF087EF}" dt="2025-03-10T23:16:27.182" v="1189" actId="20577"/>
          <ac:spMkLst>
            <pc:docMk/>
            <pc:sldMk cId="1525337101" sldId="317"/>
            <ac:spMk id="239" creationId="{F057296D-9042-9DD7-75E7-A2D867CDDE7B}"/>
          </ac:spMkLst>
        </pc:spChg>
      </pc:sldChg>
      <pc:sldChg chg="modSp ord">
        <pc:chgData name="Keeran Dhakal" userId="S::kdhakal@unomaha.edu::d26e3240-dd92-4c3a-8b61-00c943e3c51e" providerId="AD" clId="Web-{9BB754B1-C278-17CF-B6B5-9E246BF087EF}" dt="2025-03-10T23:44:05.902" v="1489" actId="20577"/>
        <pc:sldMkLst>
          <pc:docMk/>
          <pc:sldMk cId="1580417114" sldId="318"/>
        </pc:sldMkLst>
        <pc:spChg chg="mod">
          <ac:chgData name="Keeran Dhakal" userId="S::kdhakal@unomaha.edu::d26e3240-dd92-4c3a-8b61-00c943e3c51e" providerId="AD" clId="Web-{9BB754B1-C278-17CF-B6B5-9E246BF087EF}" dt="2025-03-10T23:44:05.902" v="1489" actId="20577"/>
          <ac:spMkLst>
            <pc:docMk/>
            <pc:sldMk cId="1580417114" sldId="318"/>
            <ac:spMk id="237" creationId="{2F1E0CF1-20FD-56D9-92C8-D1501F269F86}"/>
          </ac:spMkLst>
        </pc:spChg>
        <pc:spChg chg="mod">
          <ac:chgData name="Keeran Dhakal" userId="S::kdhakal@unomaha.edu::d26e3240-dd92-4c3a-8b61-00c943e3c51e" providerId="AD" clId="Web-{9BB754B1-C278-17CF-B6B5-9E246BF087EF}" dt="2025-03-10T23:16:33.854" v="1192" actId="20577"/>
          <ac:spMkLst>
            <pc:docMk/>
            <pc:sldMk cId="1580417114" sldId="318"/>
            <ac:spMk id="239" creationId="{020F5471-721D-EF2C-DAF9-47399733714A}"/>
          </ac:spMkLst>
        </pc:spChg>
      </pc:sldChg>
      <pc:sldChg chg="modSp">
        <pc:chgData name="Keeran Dhakal" userId="S::kdhakal@unomaha.edu::d26e3240-dd92-4c3a-8b61-00c943e3c51e" providerId="AD" clId="Web-{9BB754B1-C278-17CF-B6B5-9E246BF087EF}" dt="2025-03-10T23:16:31.182" v="1191" actId="20577"/>
        <pc:sldMkLst>
          <pc:docMk/>
          <pc:sldMk cId="2997813626" sldId="319"/>
        </pc:sldMkLst>
        <pc:spChg chg="mod">
          <ac:chgData name="Keeran Dhakal" userId="S::kdhakal@unomaha.edu::d26e3240-dd92-4c3a-8b61-00c943e3c51e" providerId="AD" clId="Web-{9BB754B1-C278-17CF-B6B5-9E246BF087EF}" dt="2025-03-10T23:16:31.182" v="1191" actId="20577"/>
          <ac:spMkLst>
            <pc:docMk/>
            <pc:sldMk cId="2997813626" sldId="319"/>
            <ac:spMk id="239" creationId="{F61D00C8-B145-6F7D-A881-45A696D40CDE}"/>
          </ac:spMkLst>
        </pc:spChg>
      </pc:sldChg>
      <pc:sldChg chg="modSp ord">
        <pc:chgData name="Keeran Dhakal" userId="S::kdhakal@unomaha.edu::d26e3240-dd92-4c3a-8b61-00c943e3c51e" providerId="AD" clId="Web-{9BB754B1-C278-17CF-B6B5-9E246BF087EF}" dt="2025-03-10T23:45:59.112" v="1490" actId="20577"/>
        <pc:sldMkLst>
          <pc:docMk/>
          <pc:sldMk cId="4150635344" sldId="320"/>
        </pc:sldMkLst>
        <pc:spChg chg="mod">
          <ac:chgData name="Keeran Dhakal" userId="S::kdhakal@unomaha.edu::d26e3240-dd92-4c3a-8b61-00c943e3c51e" providerId="AD" clId="Web-{9BB754B1-C278-17CF-B6B5-9E246BF087EF}" dt="2025-03-10T23:45:59.112" v="1490" actId="20577"/>
          <ac:spMkLst>
            <pc:docMk/>
            <pc:sldMk cId="4150635344" sldId="320"/>
            <ac:spMk id="237" creationId="{EC289793-9CCC-FA93-6924-91E0506383AB}"/>
          </ac:spMkLst>
        </pc:spChg>
        <pc:spChg chg="mod">
          <ac:chgData name="Keeran Dhakal" userId="S::kdhakal@unomaha.edu::d26e3240-dd92-4c3a-8b61-00c943e3c51e" providerId="AD" clId="Web-{9BB754B1-C278-17CF-B6B5-9E246BF087EF}" dt="2025-03-10T19:54:22.618" v="534" actId="20577"/>
          <ac:spMkLst>
            <pc:docMk/>
            <pc:sldMk cId="4150635344" sldId="320"/>
            <ac:spMk id="238" creationId="{9BAAEA4C-9F99-AA8D-E80A-8D14B92FBC6F}"/>
          </ac:spMkLst>
        </pc:spChg>
        <pc:spChg chg="mod">
          <ac:chgData name="Keeran Dhakal" userId="S::kdhakal@unomaha.edu::d26e3240-dd92-4c3a-8b61-00c943e3c51e" providerId="AD" clId="Web-{9BB754B1-C278-17CF-B6B5-9E246BF087EF}" dt="2025-03-10T23:16:40.636" v="1194" actId="20577"/>
          <ac:spMkLst>
            <pc:docMk/>
            <pc:sldMk cId="4150635344" sldId="320"/>
            <ac:spMk id="239" creationId="{C9FC9BB4-34C7-6817-14EF-293F82072916}"/>
          </ac:spMkLst>
        </pc:spChg>
      </pc:sldChg>
      <pc:sldChg chg="modSp">
        <pc:chgData name="Keeran Dhakal" userId="S::kdhakal@unomaha.edu::d26e3240-dd92-4c3a-8b61-00c943e3c51e" providerId="AD" clId="Web-{9BB754B1-C278-17CF-B6B5-9E246BF087EF}" dt="2025-03-10T23:16:16.135" v="1186" actId="20577"/>
        <pc:sldMkLst>
          <pc:docMk/>
          <pc:sldMk cId="3852472370" sldId="321"/>
        </pc:sldMkLst>
        <pc:spChg chg="mod">
          <ac:chgData name="Keeran Dhakal" userId="S::kdhakal@unomaha.edu::d26e3240-dd92-4c3a-8b61-00c943e3c51e" providerId="AD" clId="Web-{9BB754B1-C278-17CF-B6B5-9E246BF087EF}" dt="2025-03-10T23:16:16.135" v="1186" actId="20577"/>
          <ac:spMkLst>
            <pc:docMk/>
            <pc:sldMk cId="3852472370" sldId="321"/>
            <ac:spMk id="187" creationId="{57726197-C910-AFE9-FAFF-EAD26EEBBFD5}"/>
          </ac:spMkLst>
        </pc:spChg>
      </pc:sldChg>
      <pc:sldChg chg="modSp">
        <pc:chgData name="Keeran Dhakal" userId="S::kdhakal@unomaha.edu::d26e3240-dd92-4c3a-8b61-00c943e3c51e" providerId="AD" clId="Web-{9BB754B1-C278-17CF-B6B5-9E246BF087EF}" dt="2025-03-10T23:16:38.042" v="1193" actId="20577"/>
        <pc:sldMkLst>
          <pc:docMk/>
          <pc:sldMk cId="521542058" sldId="322"/>
        </pc:sldMkLst>
        <pc:spChg chg="mod">
          <ac:chgData name="Keeran Dhakal" userId="S::kdhakal@unomaha.edu::d26e3240-dd92-4c3a-8b61-00c943e3c51e" providerId="AD" clId="Web-{9BB754B1-C278-17CF-B6B5-9E246BF087EF}" dt="2025-03-10T18:56:55.184" v="28" actId="20577"/>
          <ac:spMkLst>
            <pc:docMk/>
            <pc:sldMk cId="521542058" sldId="322"/>
            <ac:spMk id="238" creationId="{7E4087AD-1894-DBCF-B282-A65DD5D8E55C}"/>
          </ac:spMkLst>
        </pc:spChg>
        <pc:spChg chg="mod">
          <ac:chgData name="Keeran Dhakal" userId="S::kdhakal@unomaha.edu::d26e3240-dd92-4c3a-8b61-00c943e3c51e" providerId="AD" clId="Web-{9BB754B1-C278-17CF-B6B5-9E246BF087EF}" dt="2025-03-10T23:16:38.042" v="1193" actId="20577"/>
          <ac:spMkLst>
            <pc:docMk/>
            <pc:sldMk cId="521542058" sldId="322"/>
            <ac:spMk id="239" creationId="{DA56E863-FABC-D63B-80C1-B2B36A659A98}"/>
          </ac:spMkLst>
        </pc:spChg>
      </pc:sldChg>
      <pc:sldChg chg="addSp delSp modSp add replId">
        <pc:chgData name="Keeran Dhakal" userId="S::kdhakal@unomaha.edu::d26e3240-dd92-4c3a-8b61-00c943e3c51e" providerId="AD" clId="Web-{9BB754B1-C278-17CF-B6B5-9E246BF087EF}" dt="2025-03-10T23:16:49.370" v="1196" actId="20577"/>
        <pc:sldMkLst>
          <pc:docMk/>
          <pc:sldMk cId="2942108525" sldId="323"/>
        </pc:sldMkLst>
        <pc:spChg chg="mod">
          <ac:chgData name="Keeran Dhakal" userId="S::kdhakal@unomaha.edu::d26e3240-dd92-4c3a-8b61-00c943e3c51e" providerId="AD" clId="Web-{9BB754B1-C278-17CF-B6B5-9E246BF087EF}" dt="2025-03-10T19:08:32.431" v="105" actId="20577"/>
          <ac:spMkLst>
            <pc:docMk/>
            <pc:sldMk cId="2942108525" sldId="323"/>
            <ac:spMk id="237" creationId="{F1F1C1AE-A396-A2E7-A81C-1CF451CF4382}"/>
          </ac:spMkLst>
        </pc:spChg>
        <pc:spChg chg="add del mod">
          <ac:chgData name="Keeran Dhakal" userId="S::kdhakal@unomaha.edu::d26e3240-dd92-4c3a-8b61-00c943e3c51e" providerId="AD" clId="Web-{9BB754B1-C278-17CF-B6B5-9E246BF087EF}" dt="2025-03-10T21:33:00.435" v="861" actId="20577"/>
          <ac:spMkLst>
            <pc:docMk/>
            <pc:sldMk cId="2942108525" sldId="323"/>
            <ac:spMk id="238" creationId="{E0F7327B-D664-42E5-E7E8-9BFBCEB04390}"/>
          </ac:spMkLst>
        </pc:spChg>
        <pc:spChg chg="mod">
          <ac:chgData name="Keeran Dhakal" userId="S::kdhakal@unomaha.edu::d26e3240-dd92-4c3a-8b61-00c943e3c51e" providerId="AD" clId="Web-{9BB754B1-C278-17CF-B6B5-9E246BF087EF}" dt="2025-03-10T23:16:49.370" v="1196" actId="20577"/>
          <ac:spMkLst>
            <pc:docMk/>
            <pc:sldMk cId="2942108525" sldId="323"/>
            <ac:spMk id="239" creationId="{41C9238D-2C33-7283-5320-32334B5A287F}"/>
          </ac:spMkLst>
        </pc:spChg>
      </pc:sldChg>
      <pc:sldChg chg="modSp add del replId">
        <pc:chgData name="Keeran Dhakal" userId="S::kdhakal@unomaha.edu::d26e3240-dd92-4c3a-8b61-00c943e3c51e" providerId="AD" clId="Web-{9BB754B1-C278-17CF-B6B5-9E246BF087EF}" dt="2025-03-10T19:05:41.314" v="58"/>
        <pc:sldMkLst>
          <pc:docMk/>
          <pc:sldMk cId="3558871526" sldId="323"/>
        </pc:sldMkLst>
      </pc:sldChg>
      <pc:sldChg chg="add del replId">
        <pc:chgData name="Keeran Dhakal" userId="S::kdhakal@unomaha.edu::d26e3240-dd92-4c3a-8b61-00c943e3c51e" providerId="AD" clId="Web-{9BB754B1-C278-17CF-B6B5-9E246BF087EF}" dt="2025-03-10T19:09:46.246" v="112"/>
        <pc:sldMkLst>
          <pc:docMk/>
          <pc:sldMk cId="641433607" sldId="324"/>
        </pc:sldMkLst>
      </pc:sldChg>
      <pc:sldChg chg="modSp new del">
        <pc:chgData name="Keeran Dhakal" userId="S::kdhakal@unomaha.edu::d26e3240-dd92-4c3a-8b61-00c943e3c51e" providerId="AD" clId="Web-{9BB754B1-C278-17CF-B6B5-9E246BF087EF}" dt="2025-03-10T19:45:24.300" v="487"/>
        <pc:sldMkLst>
          <pc:docMk/>
          <pc:sldMk cId="2190211532" sldId="324"/>
        </pc:sldMkLst>
      </pc:sldChg>
      <pc:sldChg chg="modSp add replId">
        <pc:chgData name="Keeran Dhakal" userId="S::kdhakal@unomaha.edu::d26e3240-dd92-4c3a-8b61-00c943e3c51e" providerId="AD" clId="Web-{9BB754B1-C278-17CF-B6B5-9E246BF087EF}" dt="2025-03-10T23:16:59.855" v="1200" actId="20577"/>
        <pc:sldMkLst>
          <pc:docMk/>
          <pc:sldMk cId="3159213094" sldId="324"/>
        </pc:sldMkLst>
        <pc:spChg chg="mod">
          <ac:chgData name="Keeran Dhakal" userId="S::kdhakal@unomaha.edu::d26e3240-dd92-4c3a-8b61-00c943e3c51e" providerId="AD" clId="Web-{9BB754B1-C278-17CF-B6B5-9E246BF087EF}" dt="2025-03-10T19:45:33.816" v="489" actId="20577"/>
          <ac:spMkLst>
            <pc:docMk/>
            <pc:sldMk cId="3159213094" sldId="324"/>
            <ac:spMk id="237" creationId="{5BF2776C-838B-7DCC-62D2-62621989B679}"/>
          </ac:spMkLst>
        </pc:spChg>
        <pc:spChg chg="mod">
          <ac:chgData name="Keeran Dhakal" userId="S::kdhakal@unomaha.edu::d26e3240-dd92-4c3a-8b61-00c943e3c51e" providerId="AD" clId="Web-{9BB754B1-C278-17CF-B6B5-9E246BF087EF}" dt="2025-03-10T21:34:36.360" v="879" actId="20577"/>
          <ac:spMkLst>
            <pc:docMk/>
            <pc:sldMk cId="3159213094" sldId="324"/>
            <ac:spMk id="238" creationId="{6C07222A-0BAE-51AD-FF5D-A4D40964B313}"/>
          </ac:spMkLst>
        </pc:spChg>
        <pc:spChg chg="mod">
          <ac:chgData name="Keeran Dhakal" userId="S::kdhakal@unomaha.edu::d26e3240-dd92-4c3a-8b61-00c943e3c51e" providerId="AD" clId="Web-{9BB754B1-C278-17CF-B6B5-9E246BF087EF}" dt="2025-03-10T23:16:59.855" v="1200" actId="20577"/>
          <ac:spMkLst>
            <pc:docMk/>
            <pc:sldMk cId="3159213094" sldId="324"/>
            <ac:spMk id="239" creationId="{65886977-AB66-388B-409D-FFAD8B9349B3}"/>
          </ac:spMkLst>
        </pc:spChg>
      </pc:sldChg>
      <pc:sldChg chg="addSp delSp modSp add replId">
        <pc:chgData name="Keeran Dhakal" userId="S::kdhakal@unomaha.edu::d26e3240-dd92-4c3a-8b61-00c943e3c51e" providerId="AD" clId="Web-{9BB754B1-C278-17CF-B6B5-9E246BF087EF}" dt="2025-03-10T23:46:07.643" v="1491" actId="20577"/>
        <pc:sldMkLst>
          <pc:docMk/>
          <pc:sldMk cId="712806369" sldId="325"/>
        </pc:sldMkLst>
        <pc:spChg chg="mod">
          <ac:chgData name="Keeran Dhakal" userId="S::kdhakal@unomaha.edu::d26e3240-dd92-4c3a-8b61-00c943e3c51e" providerId="AD" clId="Web-{9BB754B1-C278-17CF-B6B5-9E246BF087EF}" dt="2025-03-10T23:46:07.643" v="1491" actId="20577"/>
          <ac:spMkLst>
            <pc:docMk/>
            <pc:sldMk cId="712806369" sldId="325"/>
            <ac:spMk id="237" creationId="{7D1051C6-D8D4-4033-D6AC-907CBF3A41C5}"/>
          </ac:spMkLst>
        </pc:spChg>
        <pc:spChg chg="mod">
          <ac:chgData name="Keeran Dhakal" userId="S::kdhakal@unomaha.edu::d26e3240-dd92-4c3a-8b61-00c943e3c51e" providerId="AD" clId="Web-{9BB754B1-C278-17CF-B6B5-9E246BF087EF}" dt="2025-03-10T23:16:46.527" v="1195" actId="20577"/>
          <ac:spMkLst>
            <pc:docMk/>
            <pc:sldMk cId="712806369" sldId="325"/>
            <ac:spMk id="239" creationId="{AB79B44A-8F6C-0A78-572B-7986F57EBC41}"/>
          </ac:spMkLst>
        </pc:spChg>
        <pc:picChg chg="add mod">
          <ac:chgData name="Keeran Dhakal" userId="S::kdhakal@unomaha.edu::d26e3240-dd92-4c3a-8b61-00c943e3c51e" providerId="AD" clId="Web-{9BB754B1-C278-17CF-B6B5-9E246BF087EF}" dt="2025-03-10T19:53:34.085" v="508" actId="14100"/>
          <ac:picMkLst>
            <pc:docMk/>
            <pc:sldMk cId="712806369" sldId="325"/>
            <ac:picMk id="2" creationId="{6FB6B638-8B73-46B9-8752-AE248A68BD77}"/>
          </ac:picMkLst>
        </pc:picChg>
      </pc:sldChg>
      <pc:sldChg chg="addSp delSp modSp add replId">
        <pc:chgData name="Keeran Dhakal" userId="S::kdhakal@unomaha.edu::d26e3240-dd92-4c3a-8b61-00c943e3c51e" providerId="AD" clId="Web-{9BB754B1-C278-17CF-B6B5-9E246BF087EF}" dt="2025-03-10T23:16:57.402" v="1199" actId="20577"/>
        <pc:sldMkLst>
          <pc:docMk/>
          <pc:sldMk cId="2204945020" sldId="326"/>
        </pc:sldMkLst>
        <pc:spChg chg="mod">
          <ac:chgData name="Keeran Dhakal" userId="S::kdhakal@unomaha.edu::d26e3240-dd92-4c3a-8b61-00c943e3c51e" providerId="AD" clId="Web-{9BB754B1-C278-17CF-B6B5-9E246BF087EF}" dt="2025-03-10T23:16:57.402" v="1199" actId="20577"/>
          <ac:spMkLst>
            <pc:docMk/>
            <pc:sldMk cId="2204945020" sldId="326"/>
            <ac:spMk id="239" creationId="{58D2479B-1E48-91C9-8D5F-49C1ACA8B42B}"/>
          </ac:spMkLst>
        </pc:spChg>
        <pc:picChg chg="add mod">
          <ac:chgData name="Keeran Dhakal" userId="S::kdhakal@unomaha.edu::d26e3240-dd92-4c3a-8b61-00c943e3c51e" providerId="AD" clId="Web-{9BB754B1-C278-17CF-B6B5-9E246BF087EF}" dt="2025-03-10T19:57:09.312" v="544" actId="1076"/>
          <ac:picMkLst>
            <pc:docMk/>
            <pc:sldMk cId="2204945020" sldId="326"/>
            <ac:picMk id="3" creationId="{423E4A4B-EC70-4F2D-FFB2-E1B8ADF9BBA2}"/>
          </ac:picMkLst>
        </pc:picChg>
      </pc:sldChg>
      <pc:sldChg chg="modSp add replId">
        <pc:chgData name="Keeran Dhakal" userId="S::kdhakal@unomaha.edu::d26e3240-dd92-4c3a-8b61-00c943e3c51e" providerId="AD" clId="Web-{9BB754B1-C278-17CF-B6B5-9E246BF087EF}" dt="2025-03-10T23:17:03.543" v="1201" actId="20577"/>
        <pc:sldMkLst>
          <pc:docMk/>
          <pc:sldMk cId="2388681122" sldId="327"/>
        </pc:sldMkLst>
        <pc:spChg chg="mod">
          <ac:chgData name="Keeran Dhakal" userId="S::kdhakal@unomaha.edu::d26e3240-dd92-4c3a-8b61-00c943e3c51e" providerId="AD" clId="Web-{9BB754B1-C278-17CF-B6B5-9E246BF087EF}" dt="2025-03-10T21:30:18.241" v="828" actId="20577"/>
          <ac:spMkLst>
            <pc:docMk/>
            <pc:sldMk cId="2388681122" sldId="327"/>
            <ac:spMk id="238" creationId="{5A8E3D74-B920-DA00-978B-107BF711D88C}"/>
          </ac:spMkLst>
        </pc:spChg>
        <pc:spChg chg="mod">
          <ac:chgData name="Keeran Dhakal" userId="S::kdhakal@unomaha.edu::d26e3240-dd92-4c3a-8b61-00c943e3c51e" providerId="AD" clId="Web-{9BB754B1-C278-17CF-B6B5-9E246BF087EF}" dt="2025-03-10T23:17:03.543" v="1201" actId="20577"/>
          <ac:spMkLst>
            <pc:docMk/>
            <pc:sldMk cId="2388681122" sldId="327"/>
            <ac:spMk id="239" creationId="{998A6124-41B0-D2C4-F8CD-467863B2A333}"/>
          </ac:spMkLst>
        </pc:spChg>
      </pc:sldChg>
      <pc:sldChg chg="modSp add replId">
        <pc:chgData name="Keeran Dhakal" userId="S::kdhakal@unomaha.edu::d26e3240-dd92-4c3a-8b61-00c943e3c51e" providerId="AD" clId="Web-{9BB754B1-C278-17CF-B6B5-9E246BF087EF}" dt="2025-03-10T23:16:52.808" v="1198" actId="20577"/>
        <pc:sldMkLst>
          <pc:docMk/>
          <pc:sldMk cId="357550411" sldId="328"/>
        </pc:sldMkLst>
        <pc:spChg chg="mod">
          <ac:chgData name="Keeran Dhakal" userId="S::kdhakal@unomaha.edu::d26e3240-dd92-4c3a-8b61-00c943e3c51e" providerId="AD" clId="Web-{9BB754B1-C278-17CF-B6B5-9E246BF087EF}" dt="2025-03-10T21:33:32.077" v="867" actId="20577"/>
          <ac:spMkLst>
            <pc:docMk/>
            <pc:sldMk cId="357550411" sldId="328"/>
            <ac:spMk id="238" creationId="{0690E0BA-E6BC-CE2D-5B19-744F38E22330}"/>
          </ac:spMkLst>
        </pc:spChg>
        <pc:spChg chg="mod">
          <ac:chgData name="Keeran Dhakal" userId="S::kdhakal@unomaha.edu::d26e3240-dd92-4c3a-8b61-00c943e3c51e" providerId="AD" clId="Web-{9BB754B1-C278-17CF-B6B5-9E246BF087EF}" dt="2025-03-10T23:16:52.808" v="1198" actId="20577"/>
          <ac:spMkLst>
            <pc:docMk/>
            <pc:sldMk cId="357550411" sldId="328"/>
            <ac:spMk id="239" creationId="{DD918C8B-5C2D-8B15-9FB6-45D6BB563C3B}"/>
          </ac:spMkLst>
        </pc:spChg>
      </pc:sldChg>
      <pc:sldChg chg="modSp add replId">
        <pc:chgData name="Keeran Dhakal" userId="S::kdhakal@unomaha.edu::d26e3240-dd92-4c3a-8b61-00c943e3c51e" providerId="AD" clId="Web-{9BB754B1-C278-17CF-B6B5-9E246BF087EF}" dt="2025-03-10T23:24:13.106" v="1278" actId="20577"/>
        <pc:sldMkLst>
          <pc:docMk/>
          <pc:sldMk cId="1183715103" sldId="329"/>
        </pc:sldMkLst>
        <pc:spChg chg="mod">
          <ac:chgData name="Keeran Dhakal" userId="S::kdhakal@unomaha.edu::d26e3240-dd92-4c3a-8b61-00c943e3c51e" providerId="AD" clId="Web-{9BB754B1-C278-17CF-B6B5-9E246BF087EF}" dt="2025-03-10T22:40:07.702" v="1115" actId="20577"/>
          <ac:spMkLst>
            <pc:docMk/>
            <pc:sldMk cId="1183715103" sldId="329"/>
            <ac:spMk id="167" creationId="{AA9F721E-61F3-652C-3F3E-8CF48424D3A9}"/>
          </ac:spMkLst>
        </pc:spChg>
        <pc:spChg chg="mod">
          <ac:chgData name="Keeran Dhakal" userId="S::kdhakal@unomaha.edu::d26e3240-dd92-4c3a-8b61-00c943e3c51e" providerId="AD" clId="Web-{9BB754B1-C278-17CF-B6B5-9E246BF087EF}" dt="2025-03-10T23:24:13.106" v="1278" actId="20577"/>
          <ac:spMkLst>
            <pc:docMk/>
            <pc:sldMk cId="1183715103" sldId="329"/>
            <ac:spMk id="168" creationId="{BC8715E1-DC83-955C-81C5-6637A162F792}"/>
          </ac:spMkLst>
        </pc:spChg>
        <pc:spChg chg="mod">
          <ac:chgData name="Keeran Dhakal" userId="S::kdhakal@unomaha.edu::d26e3240-dd92-4c3a-8b61-00c943e3c51e" providerId="AD" clId="Web-{9BB754B1-C278-17CF-B6B5-9E246BF087EF}" dt="2025-03-10T23:16:08.666" v="1183" actId="20577"/>
          <ac:spMkLst>
            <pc:docMk/>
            <pc:sldMk cId="1183715103" sldId="329"/>
            <ac:spMk id="169" creationId="{241C5544-64F2-D0F2-A3C2-A1264DA423C3}"/>
          </ac:spMkLst>
        </pc:spChg>
      </pc:sldChg>
      <pc:sldChg chg="addSp delSp modSp add ord replId">
        <pc:chgData name="Keeran Dhakal" userId="S::kdhakal@unomaha.edu::d26e3240-dd92-4c3a-8b61-00c943e3c51e" providerId="AD" clId="Web-{9BB754B1-C278-17CF-B6B5-9E246BF087EF}" dt="2025-03-11T03:20:37.558" v="2101" actId="20577"/>
        <pc:sldMkLst>
          <pc:docMk/>
          <pc:sldMk cId="3862639041" sldId="330"/>
        </pc:sldMkLst>
        <pc:spChg chg="mod">
          <ac:chgData name="Keeran Dhakal" userId="S::kdhakal@unomaha.edu::d26e3240-dd92-4c3a-8b61-00c943e3c51e" providerId="AD" clId="Web-{9BB754B1-C278-17CF-B6B5-9E246BF087EF}" dt="2025-03-11T03:20:37.558" v="2101" actId="20577"/>
          <ac:spMkLst>
            <pc:docMk/>
            <pc:sldMk cId="3862639041" sldId="330"/>
            <ac:spMk id="237" creationId="{F30490B7-64AA-40CF-D5B1-2A80B7374340}"/>
          </ac:spMkLst>
        </pc:spChg>
      </pc:sldChg>
      <pc:sldChg chg="modSp add replId">
        <pc:chgData name="Keeran Dhakal" userId="S::kdhakal@unomaha.edu::d26e3240-dd92-4c3a-8b61-00c943e3c51e" providerId="AD" clId="Web-{9BB754B1-C278-17CF-B6B5-9E246BF087EF}" dt="2025-03-10T23:43:05.306" v="1487" actId="20577"/>
        <pc:sldMkLst>
          <pc:docMk/>
          <pc:sldMk cId="1017839772" sldId="331"/>
        </pc:sldMkLst>
        <pc:spChg chg="mod">
          <ac:chgData name="Keeran Dhakal" userId="S::kdhakal@unomaha.edu::d26e3240-dd92-4c3a-8b61-00c943e3c51e" providerId="AD" clId="Web-{9BB754B1-C278-17CF-B6B5-9E246BF087EF}" dt="2025-03-10T23:43:05.306" v="1487" actId="20577"/>
          <ac:spMkLst>
            <pc:docMk/>
            <pc:sldMk cId="1017839772" sldId="331"/>
            <ac:spMk id="238" creationId="{9FFB89F8-5DB5-827F-474F-37B33C2DD526}"/>
          </ac:spMkLst>
        </pc:spChg>
      </pc:sldChg>
      <pc:sldChg chg="add del replId">
        <pc:chgData name="Keeran Dhakal" userId="S::kdhakal@unomaha.edu::d26e3240-dd92-4c3a-8b61-00c943e3c51e" providerId="AD" clId="Web-{9BB754B1-C278-17CF-B6B5-9E246BF087EF}" dt="2025-03-10T23:52:02.329" v="1628"/>
        <pc:sldMkLst>
          <pc:docMk/>
          <pc:sldMk cId="1543350738" sldId="332"/>
        </pc:sldMkLst>
      </pc:sldChg>
      <pc:sldChg chg="modSp add replId">
        <pc:chgData name="Keeran Dhakal" userId="S::kdhakal@unomaha.edu::d26e3240-dd92-4c3a-8b61-00c943e3c51e" providerId="AD" clId="Web-{9BB754B1-C278-17CF-B6B5-9E246BF087EF}" dt="2025-03-10T23:52:08.625" v="1633" actId="20577"/>
        <pc:sldMkLst>
          <pc:docMk/>
          <pc:sldMk cId="2134750078" sldId="333"/>
        </pc:sldMkLst>
        <pc:spChg chg="mod">
          <ac:chgData name="Keeran Dhakal" userId="S::kdhakal@unomaha.edu::d26e3240-dd92-4c3a-8b61-00c943e3c51e" providerId="AD" clId="Web-{9BB754B1-C278-17CF-B6B5-9E246BF087EF}" dt="2025-03-10T23:52:08.625" v="1633" actId="20577"/>
          <ac:spMkLst>
            <pc:docMk/>
            <pc:sldMk cId="2134750078" sldId="333"/>
            <ac:spMk id="163" creationId="{CE727BBC-91B7-DA1D-59FF-2523F4713133}"/>
          </ac:spMkLst>
        </pc:spChg>
      </pc:sldChg>
      <pc:sldChg chg="modSp add replId">
        <pc:chgData name="Keeran Dhakal" userId="S::kdhakal@unomaha.edu::d26e3240-dd92-4c3a-8b61-00c943e3c51e" providerId="AD" clId="Web-{9BB754B1-C278-17CF-B6B5-9E246BF087EF}" dt="2025-03-11T03:19:25.480" v="2084" actId="20577"/>
        <pc:sldMkLst>
          <pc:docMk/>
          <pc:sldMk cId="2156560011" sldId="334"/>
        </pc:sldMkLst>
        <pc:spChg chg="mod">
          <ac:chgData name="Keeran Dhakal" userId="S::kdhakal@unomaha.edu::d26e3240-dd92-4c3a-8b61-00c943e3c51e" providerId="AD" clId="Web-{9BB754B1-C278-17CF-B6B5-9E246BF087EF}" dt="2025-03-10T23:58:47.142" v="1876" actId="20577"/>
          <ac:spMkLst>
            <pc:docMk/>
            <pc:sldMk cId="2156560011" sldId="334"/>
            <ac:spMk id="167" creationId="{171D6A1C-B144-7B17-E5FE-61F1F740E71D}"/>
          </ac:spMkLst>
        </pc:spChg>
        <pc:spChg chg="mod">
          <ac:chgData name="Keeran Dhakal" userId="S::kdhakal@unomaha.edu::d26e3240-dd92-4c3a-8b61-00c943e3c51e" providerId="AD" clId="Web-{9BB754B1-C278-17CF-B6B5-9E246BF087EF}" dt="2025-03-11T03:19:25.480" v="2084" actId="20577"/>
          <ac:spMkLst>
            <pc:docMk/>
            <pc:sldMk cId="2156560011" sldId="334"/>
            <ac:spMk id="168" creationId="{4F4D094A-9A83-4C1F-A937-84B93C1B7150}"/>
          </ac:spMkLst>
        </pc:spChg>
      </pc:sldChg>
      <pc:sldChg chg="modSp add ord replId">
        <pc:chgData name="Keeran Dhakal" userId="S::kdhakal@unomaha.edu::d26e3240-dd92-4c3a-8b61-00c943e3c51e" providerId="AD" clId="Web-{9BB754B1-C278-17CF-B6B5-9E246BF087EF}" dt="2025-03-11T00:14:47.443" v="1903"/>
        <pc:sldMkLst>
          <pc:docMk/>
          <pc:sldMk cId="188099130" sldId="335"/>
        </pc:sldMkLst>
        <pc:spChg chg="mod">
          <ac:chgData name="Keeran Dhakal" userId="S::kdhakal@unomaha.edu::d26e3240-dd92-4c3a-8b61-00c943e3c51e" providerId="AD" clId="Web-{9BB754B1-C278-17CF-B6B5-9E246BF087EF}" dt="2025-03-11T00:14:28.677" v="1902" actId="20577"/>
          <ac:spMkLst>
            <pc:docMk/>
            <pc:sldMk cId="188099130" sldId="335"/>
            <ac:spMk id="238" creationId="{4C2D5F51-5DB6-ADD5-F0F3-5301D2EA102A}"/>
          </ac:spMkLst>
        </pc:spChg>
      </pc:sldChg>
      <pc:sldChg chg="addSp delSp modSp add replId">
        <pc:chgData name="Keeran Dhakal" userId="S::kdhakal@unomaha.edu::d26e3240-dd92-4c3a-8b61-00c943e3c51e" providerId="AD" clId="Web-{9BB754B1-C278-17CF-B6B5-9E246BF087EF}" dt="2025-03-11T03:20:24.652" v="2097"/>
        <pc:sldMkLst>
          <pc:docMk/>
          <pc:sldMk cId="4293994366" sldId="336"/>
        </pc:sldMkLst>
        <pc:spChg chg="mod">
          <ac:chgData name="Keeran Dhakal" userId="S::kdhakal@unomaha.edu::d26e3240-dd92-4c3a-8b61-00c943e3c51e" providerId="AD" clId="Web-{9BB754B1-C278-17CF-B6B5-9E246BF087EF}" dt="2025-03-11T03:19:57.761" v="2089" actId="20577"/>
          <ac:spMkLst>
            <pc:docMk/>
            <pc:sldMk cId="4293994366" sldId="336"/>
            <ac:spMk id="237" creationId="{A2F2BC3B-290C-074A-0142-9F693196BF13}"/>
          </ac:spMkLst>
        </pc:spChg>
      </pc:sldChg>
      <pc:sldChg chg="addSp delSp modSp add replId">
        <pc:chgData name="Keeran Dhakal" userId="S::kdhakal@unomaha.edu::d26e3240-dd92-4c3a-8b61-00c943e3c51e" providerId="AD" clId="Web-{9BB754B1-C278-17CF-B6B5-9E246BF087EF}" dt="2025-03-11T03:20:46.027" v="2111" actId="20577"/>
        <pc:sldMkLst>
          <pc:docMk/>
          <pc:sldMk cId="4273421781" sldId="337"/>
        </pc:sldMkLst>
        <pc:spChg chg="mod">
          <ac:chgData name="Keeran Dhakal" userId="S::kdhakal@unomaha.edu::d26e3240-dd92-4c3a-8b61-00c943e3c51e" providerId="AD" clId="Web-{9BB754B1-C278-17CF-B6B5-9E246BF087EF}" dt="2025-03-11T03:20:46.027" v="2111" actId="20577"/>
          <ac:spMkLst>
            <pc:docMk/>
            <pc:sldMk cId="4273421781" sldId="337"/>
            <ac:spMk id="237" creationId="{E4E54F93-47C5-16F7-DC55-A17BDEDD080F}"/>
          </ac:spMkLst>
        </pc:spChg>
      </pc:sldChg>
      <pc:sldChg chg="addSp delSp modSp add replId">
        <pc:chgData name="Keeran Dhakal" userId="S::kdhakal@unomaha.edu::d26e3240-dd92-4c3a-8b61-00c943e3c51e" providerId="AD" clId="Web-{9BB754B1-C278-17CF-B6B5-9E246BF087EF}" dt="2025-03-11T03:20:56.167" v="2113" actId="20577"/>
        <pc:sldMkLst>
          <pc:docMk/>
          <pc:sldMk cId="2225361382" sldId="338"/>
        </pc:sldMkLst>
        <pc:spChg chg="mod">
          <ac:chgData name="Keeran Dhakal" userId="S::kdhakal@unomaha.edu::d26e3240-dd92-4c3a-8b61-00c943e3c51e" providerId="AD" clId="Web-{9BB754B1-C278-17CF-B6B5-9E246BF087EF}" dt="2025-03-11T03:20:56.167" v="2113" actId="20577"/>
          <ac:spMkLst>
            <pc:docMk/>
            <pc:sldMk cId="2225361382" sldId="338"/>
            <ac:spMk id="237" creationId="{C0E8CB76-8F37-602D-AEC5-D6F6F3BE8BB5}"/>
          </ac:spMkLst>
        </pc:spChg>
      </pc:sldChg>
    </pc:docChg>
  </pc:docChgLst>
  <pc:docChgLst>
    <pc:chgData name="Keeran Dhakal" userId="S::kdhakal@unomaha.edu::d26e3240-dd92-4c3a-8b61-00c943e3c51e" providerId="AD" clId="Web-{F845AA98-8E2B-FD03-3B43-87017F326BA4}"/>
    <pc:docChg chg="addSld modSld sldOrd">
      <pc:chgData name="Keeran Dhakal" userId="S::kdhakal@unomaha.edu::d26e3240-dd92-4c3a-8b61-00c943e3c51e" providerId="AD" clId="Web-{F845AA98-8E2B-FD03-3B43-87017F326BA4}" dt="2025-03-13T04:12:45.544" v="621" actId="20577"/>
      <pc:docMkLst>
        <pc:docMk/>
      </pc:docMkLst>
      <pc:sldChg chg="modSp">
        <pc:chgData name="Keeran Dhakal" userId="S::kdhakal@unomaha.edu::d26e3240-dd92-4c3a-8b61-00c943e3c51e" providerId="AD" clId="Web-{F845AA98-8E2B-FD03-3B43-87017F326BA4}" dt="2025-03-13T03:55:01.780" v="534" actId="20577"/>
        <pc:sldMkLst>
          <pc:docMk/>
          <pc:sldMk cId="0" sldId="263"/>
        </pc:sldMkLst>
        <pc:spChg chg="mod">
          <ac:chgData name="Keeran Dhakal" userId="S::kdhakal@unomaha.edu::d26e3240-dd92-4c3a-8b61-00c943e3c51e" providerId="AD" clId="Web-{F845AA98-8E2B-FD03-3B43-87017F326BA4}" dt="2025-03-13T03:55:01.780" v="534" actId="20577"/>
          <ac:spMkLst>
            <pc:docMk/>
            <pc:sldMk cId="0" sldId="263"/>
            <ac:spMk id="186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4:04:45.683" v="568" actId="20577"/>
        <pc:sldMkLst>
          <pc:docMk/>
          <pc:sldMk cId="0" sldId="294"/>
        </pc:sldMkLst>
      </pc:sldChg>
      <pc:sldChg chg="modSp">
        <pc:chgData name="Keeran Dhakal" userId="S::kdhakal@unomaha.edu::d26e3240-dd92-4c3a-8b61-00c943e3c51e" providerId="AD" clId="Web-{F845AA98-8E2B-FD03-3B43-87017F326BA4}" dt="2025-03-13T04:06:50.792" v="603" actId="20577"/>
        <pc:sldMkLst>
          <pc:docMk/>
          <pc:sldMk cId="4150635344" sldId="320"/>
        </pc:sldMkLst>
        <pc:spChg chg="mod">
          <ac:chgData name="Keeran Dhakal" userId="S::kdhakal@unomaha.edu::d26e3240-dd92-4c3a-8b61-00c943e3c51e" providerId="AD" clId="Web-{F845AA98-8E2B-FD03-3B43-87017F326BA4}" dt="2025-03-13T04:06:50.792" v="603" actId="20577"/>
          <ac:spMkLst>
            <pc:docMk/>
            <pc:sldMk cId="4150635344" sldId="320"/>
            <ac:spMk id="238" creationId="{9BAAEA4C-9F99-AA8D-E80A-8D14B92FBC6F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3:16:23.423" v="252" actId="20577"/>
        <pc:sldMkLst>
          <pc:docMk/>
          <pc:sldMk cId="521542058" sldId="322"/>
        </pc:sldMkLst>
        <pc:spChg chg="mod">
          <ac:chgData name="Keeran Dhakal" userId="S::kdhakal@unomaha.edu::d26e3240-dd92-4c3a-8b61-00c943e3c51e" providerId="AD" clId="Web-{F845AA98-8E2B-FD03-3B43-87017F326BA4}" dt="2025-03-13T03:16:12.611" v="243" actId="20577"/>
          <ac:spMkLst>
            <pc:docMk/>
            <pc:sldMk cId="521542058" sldId="322"/>
            <ac:spMk id="237" creationId="{1FDDB180-F62B-72F4-A1E2-3B6CBEF8D6C5}"/>
          </ac:spMkLst>
        </pc:spChg>
        <pc:spChg chg="mod">
          <ac:chgData name="Keeran Dhakal" userId="S::kdhakal@unomaha.edu::d26e3240-dd92-4c3a-8b61-00c943e3c51e" providerId="AD" clId="Web-{F845AA98-8E2B-FD03-3B43-87017F326BA4}" dt="2025-03-13T03:16:23.423" v="252" actId="20577"/>
          <ac:spMkLst>
            <pc:docMk/>
            <pc:sldMk cId="521542058" sldId="322"/>
            <ac:spMk id="238" creationId="{7E4087AD-1894-DBCF-B282-A65DD5D8E55C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3:56:04.359" v="537" actId="20577"/>
        <pc:sldMkLst>
          <pc:docMk/>
          <pc:sldMk cId="2942108525" sldId="323"/>
        </pc:sldMkLst>
        <pc:spChg chg="mod">
          <ac:chgData name="Keeran Dhakal" userId="S::kdhakal@unomaha.edu::d26e3240-dd92-4c3a-8b61-00c943e3c51e" providerId="AD" clId="Web-{F845AA98-8E2B-FD03-3B43-87017F326BA4}" dt="2025-03-13T03:56:04.359" v="537" actId="20577"/>
          <ac:spMkLst>
            <pc:docMk/>
            <pc:sldMk cId="2942108525" sldId="323"/>
            <ac:spMk id="238" creationId="{E0F7327B-D664-42E5-E7E8-9BFBCEB04390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3:19:20.391" v="261" actId="20577"/>
        <pc:sldMkLst>
          <pc:docMk/>
          <pc:sldMk cId="3159213094" sldId="324"/>
        </pc:sldMkLst>
        <pc:spChg chg="mod">
          <ac:chgData name="Keeran Dhakal" userId="S::kdhakal@unomaha.edu::d26e3240-dd92-4c3a-8b61-00c943e3c51e" providerId="AD" clId="Web-{F845AA98-8E2B-FD03-3B43-87017F326BA4}" dt="2025-03-13T03:19:20.391" v="261" actId="20577"/>
          <ac:spMkLst>
            <pc:docMk/>
            <pc:sldMk cId="3159213094" sldId="324"/>
            <ac:spMk id="238" creationId="{6C07222A-0BAE-51AD-FF5D-A4D40964B313}"/>
          </ac:spMkLst>
        </pc:spChg>
      </pc:sldChg>
      <pc:sldChg chg="addSp modSp">
        <pc:chgData name="Keeran Dhakal" userId="S::kdhakal@unomaha.edu::d26e3240-dd92-4c3a-8b61-00c943e3c51e" providerId="AD" clId="Web-{F845AA98-8E2B-FD03-3B43-87017F326BA4}" dt="2025-03-13T03:18:38.048" v="255" actId="1076"/>
        <pc:sldMkLst>
          <pc:docMk/>
          <pc:sldMk cId="2204945020" sldId="326"/>
        </pc:sldMkLst>
        <pc:picChg chg="mod">
          <ac:chgData name="Keeran Dhakal" userId="S::kdhakal@unomaha.edu::d26e3240-dd92-4c3a-8b61-00c943e3c51e" providerId="AD" clId="Web-{F845AA98-8E2B-FD03-3B43-87017F326BA4}" dt="2025-03-13T03:18:38.048" v="255" actId="1076"/>
          <ac:picMkLst>
            <pc:docMk/>
            <pc:sldMk cId="2204945020" sldId="326"/>
            <ac:picMk id="3" creationId="{423E4A4B-EC70-4F2D-FFB2-E1B8ADF9BBA2}"/>
          </ac:picMkLst>
        </pc:picChg>
        <pc:picChg chg="add mod">
          <ac:chgData name="Keeran Dhakal" userId="S::kdhakal@unomaha.edu::d26e3240-dd92-4c3a-8b61-00c943e3c51e" providerId="AD" clId="Web-{F845AA98-8E2B-FD03-3B43-87017F326BA4}" dt="2025-03-13T03:18:35.032" v="254" actId="1076"/>
          <ac:picMkLst>
            <pc:docMk/>
            <pc:sldMk cId="2204945020" sldId="326"/>
            <ac:picMk id="4" creationId="{A1CB5EBD-BC8F-82C5-6F39-52F17DB4EAAB}"/>
          </ac:picMkLst>
        </pc:picChg>
      </pc:sldChg>
      <pc:sldChg chg="modSp">
        <pc:chgData name="Keeran Dhakal" userId="S::kdhakal@unomaha.edu::d26e3240-dd92-4c3a-8b61-00c943e3c51e" providerId="AD" clId="Web-{F845AA98-8E2B-FD03-3B43-87017F326BA4}" dt="2025-03-13T04:12:45.544" v="621" actId="20577"/>
        <pc:sldMkLst>
          <pc:docMk/>
          <pc:sldMk cId="2388681122" sldId="327"/>
        </pc:sldMkLst>
        <pc:spChg chg="mod">
          <ac:chgData name="Keeran Dhakal" userId="S::kdhakal@unomaha.edu::d26e3240-dd92-4c3a-8b61-00c943e3c51e" providerId="AD" clId="Web-{F845AA98-8E2B-FD03-3B43-87017F326BA4}" dt="2025-03-13T04:12:45.544" v="621" actId="20577"/>
          <ac:spMkLst>
            <pc:docMk/>
            <pc:sldMk cId="2388681122" sldId="327"/>
            <ac:spMk id="238" creationId="{5A8E3D74-B920-DA00-978B-107BF711D88C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3:56:13.593" v="540" actId="20577"/>
        <pc:sldMkLst>
          <pc:docMk/>
          <pc:sldMk cId="357550411" sldId="328"/>
        </pc:sldMkLst>
        <pc:spChg chg="mod">
          <ac:chgData name="Keeran Dhakal" userId="S::kdhakal@unomaha.edu::d26e3240-dd92-4c3a-8b61-00c943e3c51e" providerId="AD" clId="Web-{F845AA98-8E2B-FD03-3B43-87017F326BA4}" dt="2025-03-13T03:56:13.593" v="540" actId="20577"/>
          <ac:spMkLst>
            <pc:docMk/>
            <pc:sldMk cId="357550411" sldId="328"/>
            <ac:spMk id="238" creationId="{0690E0BA-E6BC-CE2D-5B19-744F38E22330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3:50:55.246" v="501"/>
        <pc:sldMkLst>
          <pc:docMk/>
          <pc:sldMk cId="1183715103" sldId="329"/>
        </pc:sldMkLst>
        <pc:spChg chg="mod">
          <ac:chgData name="Keeran Dhakal" userId="S::kdhakal@unomaha.edu::d26e3240-dd92-4c3a-8b61-00c943e3c51e" providerId="AD" clId="Web-{F845AA98-8E2B-FD03-3B43-87017F326BA4}" dt="2025-03-13T03:44:56.981" v="370" actId="20577"/>
          <ac:spMkLst>
            <pc:docMk/>
            <pc:sldMk cId="1183715103" sldId="329"/>
            <ac:spMk id="168" creationId="{BC8715E1-DC83-955C-81C5-6637A162F792}"/>
          </ac:spMkLst>
        </pc:spChg>
        <pc:graphicFrameChg chg="mod modGraphic">
          <ac:chgData name="Keeran Dhakal" userId="S::kdhakal@unomaha.edu::d26e3240-dd92-4c3a-8b61-00c943e3c51e" providerId="AD" clId="Web-{F845AA98-8E2B-FD03-3B43-87017F326BA4}" dt="2025-03-13T03:50:55.246" v="501"/>
          <ac:graphicFrameMkLst>
            <pc:docMk/>
            <pc:sldMk cId="1183715103" sldId="329"/>
            <ac:graphicFrameMk id="2" creationId="{35E0334F-81D1-E902-2DFD-6E16DC110F62}"/>
          </ac:graphicFrameMkLst>
        </pc:graphicFrameChg>
        <pc:graphicFrameChg chg="mod">
          <ac:chgData name="Keeran Dhakal" userId="S::kdhakal@unomaha.edu::d26e3240-dd92-4c3a-8b61-00c943e3c51e" providerId="AD" clId="Web-{F845AA98-8E2B-FD03-3B43-87017F326BA4}" dt="2025-03-13T03:45:07.965" v="371" actId="1076"/>
          <ac:graphicFrameMkLst>
            <pc:docMk/>
            <pc:sldMk cId="1183715103" sldId="329"/>
            <ac:graphicFrameMk id="3" creationId="{CA5E5C25-4B84-4433-C3FA-1C7E865ED790}"/>
          </ac:graphicFrameMkLst>
        </pc:graphicFrameChg>
      </pc:sldChg>
      <pc:sldChg chg="addSp delSp modSp">
        <pc:chgData name="Keeran Dhakal" userId="S::kdhakal@unomaha.edu::d26e3240-dd92-4c3a-8b61-00c943e3c51e" providerId="AD" clId="Web-{F845AA98-8E2B-FD03-3B43-87017F326BA4}" dt="2025-03-13T04:11:08.873" v="609" actId="14100"/>
        <pc:sldMkLst>
          <pc:docMk/>
          <pc:sldMk cId="3862639041" sldId="330"/>
        </pc:sldMkLst>
      </pc:sldChg>
      <pc:sldChg chg="modSp">
        <pc:chgData name="Keeran Dhakal" userId="S::kdhakal@unomaha.edu::d26e3240-dd92-4c3a-8b61-00c943e3c51e" providerId="AD" clId="Web-{F845AA98-8E2B-FD03-3B43-87017F326BA4}" dt="2025-03-13T03:15:48.375" v="240" actId="20577"/>
        <pc:sldMkLst>
          <pc:docMk/>
          <pc:sldMk cId="2156560011" sldId="334"/>
        </pc:sldMkLst>
        <pc:spChg chg="mod">
          <ac:chgData name="Keeran Dhakal" userId="S::kdhakal@unomaha.edu::d26e3240-dd92-4c3a-8b61-00c943e3c51e" providerId="AD" clId="Web-{F845AA98-8E2B-FD03-3B43-87017F326BA4}" dt="2025-03-13T03:15:48.375" v="240" actId="20577"/>
          <ac:spMkLst>
            <pc:docMk/>
            <pc:sldMk cId="2156560011" sldId="334"/>
            <ac:spMk id="168" creationId="{4F4D094A-9A83-4C1F-A937-84B93C1B7150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4:11:56.888" v="617" actId="20577"/>
        <pc:sldMkLst>
          <pc:docMk/>
          <pc:sldMk cId="188099130" sldId="335"/>
        </pc:sldMkLst>
        <pc:spChg chg="mod">
          <ac:chgData name="Keeran Dhakal" userId="S::kdhakal@unomaha.edu::d26e3240-dd92-4c3a-8b61-00c943e3c51e" providerId="AD" clId="Web-{F845AA98-8E2B-FD03-3B43-87017F326BA4}" dt="2025-03-13T04:11:56.888" v="617" actId="20577"/>
          <ac:spMkLst>
            <pc:docMk/>
            <pc:sldMk cId="188099130" sldId="335"/>
            <ac:spMk id="238" creationId="{4C2D5F51-5DB6-ADD5-F0F3-5301D2EA102A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3:20:48.047" v="266" actId="14100"/>
        <pc:sldMkLst>
          <pc:docMk/>
          <pc:sldMk cId="4293994366" sldId="336"/>
        </pc:sldMkLst>
      </pc:sldChg>
      <pc:sldChg chg="modSp">
        <pc:chgData name="Keeran Dhakal" userId="S::kdhakal@unomaha.edu::d26e3240-dd92-4c3a-8b61-00c943e3c51e" providerId="AD" clId="Web-{F845AA98-8E2B-FD03-3B43-87017F326BA4}" dt="2025-03-13T03:20:42" v="265" actId="1076"/>
        <pc:sldMkLst>
          <pc:docMk/>
          <pc:sldMk cId="4273421781" sldId="337"/>
        </pc:sldMkLst>
      </pc:sldChg>
      <pc:sldChg chg="addSp delSp modSp">
        <pc:chgData name="Keeran Dhakal" userId="S::kdhakal@unomaha.edu::d26e3240-dd92-4c3a-8b61-00c943e3c51e" providerId="AD" clId="Web-{F845AA98-8E2B-FD03-3B43-87017F326BA4}" dt="2025-03-13T03:41:29.586" v="324" actId="14100"/>
        <pc:sldMkLst>
          <pc:docMk/>
          <pc:sldMk cId="2225361382" sldId="338"/>
        </pc:sldMkLst>
        <pc:spChg chg="mod">
          <ac:chgData name="Keeran Dhakal" userId="S::kdhakal@unomaha.edu::d26e3240-dd92-4c3a-8b61-00c943e3c51e" providerId="AD" clId="Web-{F845AA98-8E2B-FD03-3B43-87017F326BA4}" dt="2025-03-13T03:29:15.812" v="285" actId="20577"/>
          <ac:spMkLst>
            <pc:docMk/>
            <pc:sldMk cId="2225361382" sldId="338"/>
            <ac:spMk id="237" creationId="{C0E8CB76-8F37-602D-AEC5-D6F6F3BE8BB5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3:52:24.139" v="507" actId="20577"/>
        <pc:sldMkLst>
          <pc:docMk/>
          <pc:sldMk cId="527434680" sldId="339"/>
        </pc:sldMkLst>
        <pc:spChg chg="mod">
          <ac:chgData name="Keeran Dhakal" userId="S::kdhakal@unomaha.edu::d26e3240-dd92-4c3a-8b61-00c943e3c51e" providerId="AD" clId="Web-{F845AA98-8E2B-FD03-3B43-87017F326BA4}" dt="2025-03-13T03:52:24.139" v="507" actId="20577"/>
          <ac:spMkLst>
            <pc:docMk/>
            <pc:sldMk cId="527434680" sldId="339"/>
            <ac:spMk id="186" creationId="{03F7B089-3933-905D-1551-4ADF0EA79EC9}"/>
          </ac:spMkLst>
        </pc:spChg>
      </pc:sldChg>
      <pc:sldChg chg="modSp">
        <pc:chgData name="Keeran Dhakal" userId="S::kdhakal@unomaha.edu::d26e3240-dd92-4c3a-8b61-00c943e3c51e" providerId="AD" clId="Web-{F845AA98-8E2B-FD03-3B43-87017F326BA4}" dt="2025-03-13T03:50:11.668" v="497" actId="20577"/>
        <pc:sldMkLst>
          <pc:docMk/>
          <pc:sldMk cId="676332228" sldId="341"/>
        </pc:sldMkLst>
        <pc:spChg chg="mod">
          <ac:chgData name="Keeran Dhakal" userId="S::kdhakal@unomaha.edu::d26e3240-dd92-4c3a-8b61-00c943e3c51e" providerId="AD" clId="Web-{F845AA98-8E2B-FD03-3B43-87017F326BA4}" dt="2025-03-13T03:50:11.668" v="497" actId="20577"/>
          <ac:spMkLst>
            <pc:docMk/>
            <pc:sldMk cId="676332228" sldId="341"/>
            <ac:spMk id="168" creationId="{78957C38-F786-59CC-161B-D3883CE321C5}"/>
          </ac:spMkLst>
        </pc:spChg>
      </pc:sldChg>
      <pc:sldChg chg="mod modShow">
        <pc:chgData name="Keeran Dhakal" userId="S::kdhakal@unomaha.edu::d26e3240-dd92-4c3a-8b61-00c943e3c51e" providerId="AD" clId="Web-{F845AA98-8E2B-FD03-3B43-87017F326BA4}" dt="2025-03-13T03:31:11.633" v="297"/>
        <pc:sldMkLst>
          <pc:docMk/>
          <pc:sldMk cId="3541164027" sldId="342"/>
        </pc:sldMkLst>
      </pc:sldChg>
      <pc:sldChg chg="add ord replId">
        <pc:chgData name="Keeran Dhakal" userId="S::kdhakal@unomaha.edu::d26e3240-dd92-4c3a-8b61-00c943e3c51e" providerId="AD" clId="Web-{F845AA98-8E2B-FD03-3B43-87017F326BA4}" dt="2025-03-13T03:43:19.087" v="343"/>
        <pc:sldMkLst>
          <pc:docMk/>
          <pc:sldMk cId="524516233" sldId="346"/>
        </pc:sldMkLst>
      </pc:sldChg>
      <pc:sldChg chg="modSp add replId">
        <pc:chgData name="Keeran Dhakal" userId="S::kdhakal@unomaha.edu::d26e3240-dd92-4c3a-8b61-00c943e3c51e" providerId="AD" clId="Web-{F845AA98-8E2B-FD03-3B43-87017F326BA4}" dt="2025-03-13T03:30:16.649" v="296" actId="14100"/>
        <pc:sldMkLst>
          <pc:docMk/>
          <pc:sldMk cId="2136182555" sldId="347"/>
        </pc:sldMkLst>
        <pc:spChg chg="mod">
          <ac:chgData name="Keeran Dhakal" userId="S::kdhakal@unomaha.edu::d26e3240-dd92-4c3a-8b61-00c943e3c51e" providerId="AD" clId="Web-{F845AA98-8E2B-FD03-3B43-87017F326BA4}" dt="2025-03-13T03:29:24.140" v="290" actId="20577"/>
          <ac:spMkLst>
            <pc:docMk/>
            <pc:sldMk cId="2136182555" sldId="347"/>
            <ac:spMk id="237" creationId="{9CF07C0F-B697-9D14-65C8-EA27044D5B4A}"/>
          </ac:spMkLst>
        </pc:spChg>
      </pc:sldChg>
      <pc:sldChg chg="addSp delSp modSp add replId">
        <pc:chgData name="Keeran Dhakal" userId="S::kdhakal@unomaha.edu::d26e3240-dd92-4c3a-8b61-00c943e3c51e" providerId="AD" clId="Web-{F845AA98-8E2B-FD03-3B43-87017F326BA4}" dt="2025-03-13T03:42:56.462" v="342" actId="20577"/>
        <pc:sldMkLst>
          <pc:docMk/>
          <pc:sldMk cId="3938244989" sldId="348"/>
        </pc:sldMkLst>
      </pc:sldChg>
      <pc:sldChg chg="modSp add replId">
        <pc:chgData name="Keeran Dhakal" userId="S::kdhakal@unomaha.edu::d26e3240-dd92-4c3a-8b61-00c943e3c51e" providerId="AD" clId="Web-{F845AA98-8E2B-FD03-3B43-87017F326BA4}" dt="2025-03-13T04:05:48.636" v="591" actId="20577"/>
        <pc:sldMkLst>
          <pc:docMk/>
          <pc:sldMk cId="2519887649" sldId="349"/>
        </pc:sldMkLst>
      </pc:sldChg>
    </pc:docChg>
  </pc:docChgLst>
  <pc:docChgLst>
    <pc:chgData name="Keeran Dhakal" userId="S::kdhakal@unomaha.edu::d26e3240-dd92-4c3a-8b61-00c943e3c51e" providerId="AD" clId="Web-{D43484B9-08B0-F4A9-192F-6DD614649D22}"/>
    <pc:docChg chg="addSld delSld modSld sldOrd">
      <pc:chgData name="Keeran Dhakal" userId="S::kdhakal@unomaha.edu::d26e3240-dd92-4c3a-8b61-00c943e3c51e" providerId="AD" clId="Web-{D43484B9-08B0-F4A9-192F-6DD614649D22}" dt="2025-03-11T21:23:32.358" v="1258" actId="20577"/>
      <pc:docMkLst>
        <pc:docMk/>
      </pc:docMkLst>
      <pc:sldChg chg="modSp">
        <pc:chgData name="Keeran Dhakal" userId="S::kdhakal@unomaha.edu::d26e3240-dd92-4c3a-8b61-00c943e3c51e" providerId="AD" clId="Web-{D43484B9-08B0-F4A9-192F-6DD614649D22}" dt="2025-03-11T17:54:31.103" v="3" actId="20577"/>
        <pc:sldMkLst>
          <pc:docMk/>
          <pc:sldMk cId="0" sldId="256"/>
        </pc:sldMkLst>
        <pc:spChg chg="mod">
          <ac:chgData name="Keeran Dhakal" userId="S::kdhakal@unomaha.edu::d26e3240-dd92-4c3a-8b61-00c943e3c51e" providerId="AD" clId="Web-{D43484B9-08B0-F4A9-192F-6DD614649D22}" dt="2025-03-11T17:54:31.103" v="3" actId="20577"/>
          <ac:spMkLst>
            <pc:docMk/>
            <pc:sldMk cId="0" sldId="256"/>
            <ac:spMk id="162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D43484B9-08B0-F4A9-192F-6DD614649D22}" dt="2025-03-11T20:58:34.972" v="1058" actId="20577"/>
        <pc:sldMkLst>
          <pc:docMk/>
          <pc:sldMk cId="0" sldId="258"/>
        </pc:sldMkLst>
        <pc:spChg chg="mod">
          <ac:chgData name="Keeran Dhakal" userId="S::kdhakal@unomaha.edu::d26e3240-dd92-4c3a-8b61-00c943e3c51e" providerId="AD" clId="Web-{D43484B9-08B0-F4A9-192F-6DD614649D22}" dt="2025-03-11T20:58:34.972" v="1058" actId="20577"/>
          <ac:spMkLst>
            <pc:docMk/>
            <pc:sldMk cId="0" sldId="258"/>
            <ac:spMk id="167" creationId="{00000000-0000-0000-0000-000000000000}"/>
          </ac:spMkLst>
        </pc:spChg>
        <pc:spChg chg="mod">
          <ac:chgData name="Keeran Dhakal" userId="S::kdhakal@unomaha.edu::d26e3240-dd92-4c3a-8b61-00c943e3c51e" providerId="AD" clId="Web-{D43484B9-08B0-F4A9-192F-6DD614649D22}" dt="2025-03-11T20:58:21.472" v="1041" actId="20577"/>
          <ac:spMkLst>
            <pc:docMk/>
            <pc:sldMk cId="0" sldId="258"/>
            <ac:spMk id="168" creationId="{00000000-0000-0000-0000-000000000000}"/>
          </ac:spMkLst>
        </pc:spChg>
      </pc:sldChg>
      <pc:sldChg chg="ord">
        <pc:chgData name="Keeran Dhakal" userId="S::kdhakal@unomaha.edu::d26e3240-dd92-4c3a-8b61-00c943e3c51e" providerId="AD" clId="Web-{D43484B9-08B0-F4A9-192F-6DD614649D22}" dt="2025-03-11T20:06:47.431" v="143"/>
        <pc:sldMkLst>
          <pc:docMk/>
          <pc:sldMk cId="0" sldId="262"/>
        </pc:sldMkLst>
      </pc:sldChg>
      <pc:sldChg chg="modSp ord">
        <pc:chgData name="Keeran Dhakal" userId="S::kdhakal@unomaha.edu::d26e3240-dd92-4c3a-8b61-00c943e3c51e" providerId="AD" clId="Web-{D43484B9-08B0-F4A9-192F-6DD614649D22}" dt="2025-03-11T21:23:32.358" v="1258" actId="20577"/>
        <pc:sldMkLst>
          <pc:docMk/>
          <pc:sldMk cId="0" sldId="263"/>
        </pc:sldMkLst>
        <pc:spChg chg="mod">
          <ac:chgData name="Keeran Dhakal" userId="S::kdhakal@unomaha.edu::d26e3240-dd92-4c3a-8b61-00c943e3c51e" providerId="AD" clId="Web-{D43484B9-08B0-F4A9-192F-6DD614649D22}" dt="2025-03-11T21:23:32.358" v="1258" actId="20577"/>
          <ac:spMkLst>
            <pc:docMk/>
            <pc:sldMk cId="0" sldId="263"/>
            <ac:spMk id="186" creationId="{00000000-0000-0000-0000-000000000000}"/>
          </ac:spMkLst>
        </pc:spChg>
      </pc:sldChg>
      <pc:sldChg chg="modSp del">
        <pc:chgData name="Keeran Dhakal" userId="S::kdhakal@unomaha.edu::d26e3240-dd92-4c3a-8b61-00c943e3c51e" providerId="AD" clId="Web-{D43484B9-08B0-F4A9-192F-6DD614649D22}" dt="2025-03-11T21:15:26.183" v="1219"/>
        <pc:sldMkLst>
          <pc:docMk/>
          <pc:sldMk cId="0" sldId="276"/>
        </pc:sldMkLst>
      </pc:sldChg>
      <pc:sldChg chg="modSp del">
        <pc:chgData name="Keeran Dhakal" userId="S::kdhakal@unomaha.edu::d26e3240-dd92-4c3a-8b61-00c943e3c51e" providerId="AD" clId="Web-{D43484B9-08B0-F4A9-192F-6DD614649D22}" dt="2025-03-11T21:15:45.387" v="1226"/>
        <pc:sldMkLst>
          <pc:docMk/>
          <pc:sldMk cId="0" sldId="282"/>
        </pc:sldMkLst>
      </pc:sldChg>
      <pc:sldChg chg="modSp">
        <pc:chgData name="Keeran Dhakal" userId="S::kdhakal@unomaha.edu::d26e3240-dd92-4c3a-8b61-00c943e3c51e" providerId="AD" clId="Web-{D43484B9-08B0-F4A9-192F-6DD614649D22}" dt="2025-03-11T20:45:05.769" v="797" actId="20577"/>
        <pc:sldMkLst>
          <pc:docMk/>
          <pc:sldMk cId="870890279" sldId="298"/>
        </pc:sldMkLst>
        <pc:spChg chg="mod">
          <ac:chgData name="Keeran Dhakal" userId="S::kdhakal@unomaha.edu::d26e3240-dd92-4c3a-8b61-00c943e3c51e" providerId="AD" clId="Web-{D43484B9-08B0-F4A9-192F-6DD614649D22}" dt="2025-03-11T20:45:05.769" v="797" actId="20577"/>
          <ac:spMkLst>
            <pc:docMk/>
            <pc:sldMk cId="870890279" sldId="298"/>
            <ac:spMk id="234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D43484B9-08B0-F4A9-192F-6DD614649D22}" dt="2025-03-11T20:57:27.829" v="1039" actId="20577"/>
        <pc:sldMkLst>
          <pc:docMk/>
          <pc:sldMk cId="1224008585" sldId="299"/>
        </pc:sldMkLst>
        <pc:spChg chg="mod">
          <ac:chgData name="Keeran Dhakal" userId="S::kdhakal@unomaha.edu::d26e3240-dd92-4c3a-8b61-00c943e3c51e" providerId="AD" clId="Web-{D43484B9-08B0-F4A9-192F-6DD614649D22}" dt="2025-03-11T20:57:27.829" v="1039" actId="20577"/>
          <ac:spMkLst>
            <pc:docMk/>
            <pc:sldMk cId="1224008585" sldId="299"/>
            <ac:spMk id="238" creationId="{00000000-0000-0000-0000-000000000000}"/>
          </ac:spMkLst>
        </pc:spChg>
      </pc:sldChg>
      <pc:sldChg chg="modSp">
        <pc:chgData name="Keeran Dhakal" userId="S::kdhakal@unomaha.edu::d26e3240-dd92-4c3a-8b61-00c943e3c51e" providerId="AD" clId="Web-{D43484B9-08B0-F4A9-192F-6DD614649D22}" dt="2025-03-11T21:01:31.994" v="1115" actId="20577"/>
        <pc:sldMkLst>
          <pc:docMk/>
          <pc:sldMk cId="2637703764" sldId="315"/>
        </pc:sldMkLst>
      </pc:sldChg>
      <pc:sldChg chg="modSp">
        <pc:chgData name="Keeran Dhakal" userId="S::kdhakal@unomaha.edu::d26e3240-dd92-4c3a-8b61-00c943e3c51e" providerId="AD" clId="Web-{D43484B9-08B0-F4A9-192F-6DD614649D22}" dt="2025-03-11T20:57:18.032" v="1037" actId="20577"/>
        <pc:sldMkLst>
          <pc:docMk/>
          <pc:sldMk cId="1525337101" sldId="317"/>
        </pc:sldMkLst>
        <pc:spChg chg="mod">
          <ac:chgData name="Keeran Dhakal" userId="S::kdhakal@unomaha.edu::d26e3240-dd92-4c3a-8b61-00c943e3c51e" providerId="AD" clId="Web-{D43484B9-08B0-F4A9-192F-6DD614649D22}" dt="2025-03-11T20:57:18.032" v="1037" actId="20577"/>
          <ac:spMkLst>
            <pc:docMk/>
            <pc:sldMk cId="1525337101" sldId="317"/>
            <ac:spMk id="238" creationId="{FE98A6F6-B423-C6C6-B227-26D11D8BBC3A}"/>
          </ac:spMkLst>
        </pc:spChg>
      </pc:sldChg>
      <pc:sldChg chg="ord">
        <pc:chgData name="Keeran Dhakal" userId="S::kdhakal@unomaha.edu::d26e3240-dd92-4c3a-8b61-00c943e3c51e" providerId="AD" clId="Web-{D43484B9-08B0-F4A9-192F-6DD614649D22}" dt="2025-03-11T20:49:05.356" v="885"/>
        <pc:sldMkLst>
          <pc:docMk/>
          <pc:sldMk cId="1580417114" sldId="318"/>
        </pc:sldMkLst>
      </pc:sldChg>
      <pc:sldChg chg="modSp ord">
        <pc:chgData name="Keeran Dhakal" userId="S::kdhakal@unomaha.edu::d26e3240-dd92-4c3a-8b61-00c943e3c51e" providerId="AD" clId="Web-{D43484B9-08B0-F4A9-192F-6DD614649D22}" dt="2025-03-11T20:46:30.460" v="811"/>
        <pc:sldMkLst>
          <pc:docMk/>
          <pc:sldMk cId="2997813626" sldId="319"/>
        </pc:sldMkLst>
        <pc:spChg chg="mod">
          <ac:chgData name="Keeran Dhakal" userId="S::kdhakal@unomaha.edu::d26e3240-dd92-4c3a-8b61-00c943e3c51e" providerId="AD" clId="Web-{D43484B9-08B0-F4A9-192F-6DD614649D22}" dt="2025-03-11T20:46:19.288" v="807" actId="20577"/>
          <ac:spMkLst>
            <pc:docMk/>
            <pc:sldMk cId="2997813626" sldId="319"/>
            <ac:spMk id="238" creationId="{60A8230E-2BDB-B8C5-D067-320652625F45}"/>
          </ac:spMkLst>
        </pc:spChg>
      </pc:sldChg>
      <pc:sldChg chg="modSp ord">
        <pc:chgData name="Keeran Dhakal" userId="S::kdhakal@unomaha.edu::d26e3240-dd92-4c3a-8b61-00c943e3c51e" providerId="AD" clId="Web-{D43484B9-08B0-F4A9-192F-6DD614649D22}" dt="2025-03-11T20:15:11.716" v="463" actId="20577"/>
        <pc:sldMkLst>
          <pc:docMk/>
          <pc:sldMk cId="3852472370" sldId="321"/>
        </pc:sldMkLst>
        <pc:spChg chg="mod">
          <ac:chgData name="Keeran Dhakal" userId="S::kdhakal@unomaha.edu::d26e3240-dd92-4c3a-8b61-00c943e3c51e" providerId="AD" clId="Web-{D43484B9-08B0-F4A9-192F-6DD614649D22}" dt="2025-03-11T20:15:11.716" v="463" actId="20577"/>
          <ac:spMkLst>
            <pc:docMk/>
            <pc:sldMk cId="3852472370" sldId="321"/>
            <ac:spMk id="186" creationId="{5BF06397-8513-9E31-9924-908091DDA085}"/>
          </ac:spMkLst>
        </pc:spChg>
      </pc:sldChg>
      <pc:sldChg chg="modSp ord">
        <pc:chgData name="Keeran Dhakal" userId="S::kdhakal@unomaha.edu::d26e3240-dd92-4c3a-8b61-00c943e3c51e" providerId="AD" clId="Web-{D43484B9-08B0-F4A9-192F-6DD614649D22}" dt="2025-03-11T20:55:13.121" v="999" actId="20577"/>
        <pc:sldMkLst>
          <pc:docMk/>
          <pc:sldMk cId="521542058" sldId="322"/>
        </pc:sldMkLst>
        <pc:spChg chg="mod">
          <ac:chgData name="Keeran Dhakal" userId="S::kdhakal@unomaha.edu::d26e3240-dd92-4c3a-8b61-00c943e3c51e" providerId="AD" clId="Web-{D43484B9-08B0-F4A9-192F-6DD614649D22}" dt="2025-03-11T20:55:13.121" v="999" actId="20577"/>
          <ac:spMkLst>
            <pc:docMk/>
            <pc:sldMk cId="521542058" sldId="322"/>
            <ac:spMk id="238" creationId="{7E4087AD-1894-DBCF-B282-A65DD5D8E55C}"/>
          </ac:spMkLst>
        </pc:spChg>
      </pc:sldChg>
      <pc:sldChg chg="addSp modSp">
        <pc:chgData name="Keeran Dhakal" userId="S::kdhakal@unomaha.edu::d26e3240-dd92-4c3a-8b61-00c943e3c51e" providerId="AD" clId="Web-{D43484B9-08B0-F4A9-192F-6DD614649D22}" dt="2025-03-11T20:52:46.412" v="892" actId="1076"/>
        <pc:sldMkLst>
          <pc:docMk/>
          <pc:sldMk cId="2204945020" sldId="326"/>
        </pc:sldMkLst>
        <pc:graphicFrameChg chg="add mod modGraphic">
          <ac:chgData name="Keeran Dhakal" userId="S::kdhakal@unomaha.edu::d26e3240-dd92-4c3a-8b61-00c943e3c51e" providerId="AD" clId="Web-{D43484B9-08B0-F4A9-192F-6DD614649D22}" dt="2025-03-11T20:42:09.544" v="787"/>
          <ac:graphicFrameMkLst>
            <pc:docMk/>
            <pc:sldMk cId="2204945020" sldId="326"/>
            <ac:graphicFrameMk id="2" creationId="{2F31DD6A-FF00-0162-6A2A-F5C965963E34}"/>
          </ac:graphicFrameMkLst>
        </pc:graphicFrameChg>
        <pc:picChg chg="mod">
          <ac:chgData name="Keeran Dhakal" userId="S::kdhakal@unomaha.edu::d26e3240-dd92-4c3a-8b61-00c943e3c51e" providerId="AD" clId="Web-{D43484B9-08B0-F4A9-192F-6DD614649D22}" dt="2025-03-11T20:52:46.412" v="892" actId="1076"/>
          <ac:picMkLst>
            <pc:docMk/>
            <pc:sldMk cId="2204945020" sldId="326"/>
            <ac:picMk id="3" creationId="{423E4A4B-EC70-4F2D-FFB2-E1B8ADF9BBA2}"/>
          </ac:picMkLst>
        </pc:picChg>
      </pc:sldChg>
      <pc:sldChg chg="addSp modSp">
        <pc:chgData name="Keeran Dhakal" userId="S::kdhakal@unomaha.edu::d26e3240-dd92-4c3a-8b61-00c943e3c51e" providerId="AD" clId="Web-{D43484B9-08B0-F4A9-192F-6DD614649D22}" dt="2025-03-11T21:04:51.815" v="1178"/>
        <pc:sldMkLst>
          <pc:docMk/>
          <pc:sldMk cId="1183715103" sldId="329"/>
        </pc:sldMkLst>
        <pc:spChg chg="mod">
          <ac:chgData name="Keeran Dhakal" userId="S::kdhakal@unomaha.edu::d26e3240-dd92-4c3a-8b61-00c943e3c51e" providerId="AD" clId="Web-{D43484B9-08B0-F4A9-192F-6DD614649D22}" dt="2025-03-11T21:02:23.762" v="1120" actId="1076"/>
          <ac:spMkLst>
            <pc:docMk/>
            <pc:sldMk cId="1183715103" sldId="329"/>
            <ac:spMk id="167" creationId="{AA9F721E-61F3-652C-3F3E-8CF48424D3A9}"/>
          </ac:spMkLst>
        </pc:spChg>
        <pc:spChg chg="mod">
          <ac:chgData name="Keeran Dhakal" userId="S::kdhakal@unomaha.edu::d26e3240-dd92-4c3a-8b61-00c943e3c51e" providerId="AD" clId="Web-{D43484B9-08B0-F4A9-192F-6DD614649D22}" dt="2025-03-11T21:04:06.594" v="1140" actId="20577"/>
          <ac:spMkLst>
            <pc:docMk/>
            <pc:sldMk cId="1183715103" sldId="329"/>
            <ac:spMk id="168" creationId="{BC8715E1-DC83-955C-81C5-6637A162F792}"/>
          </ac:spMkLst>
        </pc:spChg>
        <pc:graphicFrameChg chg="add mod modGraphic">
          <ac:chgData name="Keeran Dhakal" userId="S::kdhakal@unomaha.edu::d26e3240-dd92-4c3a-8b61-00c943e3c51e" providerId="AD" clId="Web-{D43484B9-08B0-F4A9-192F-6DD614649D22}" dt="2025-03-11T21:04:45.783" v="1177"/>
          <ac:graphicFrameMkLst>
            <pc:docMk/>
            <pc:sldMk cId="1183715103" sldId="329"/>
            <ac:graphicFrameMk id="2" creationId="{35E0334F-81D1-E902-2DFD-6E16DC110F62}"/>
          </ac:graphicFrameMkLst>
        </pc:graphicFrameChg>
        <pc:graphicFrameChg chg="add mod modGraphic">
          <ac:chgData name="Keeran Dhakal" userId="S::kdhakal@unomaha.edu::d26e3240-dd92-4c3a-8b61-00c943e3c51e" providerId="AD" clId="Web-{D43484B9-08B0-F4A9-192F-6DD614649D22}" dt="2025-03-11T21:04:51.815" v="1178"/>
          <ac:graphicFrameMkLst>
            <pc:docMk/>
            <pc:sldMk cId="1183715103" sldId="329"/>
            <ac:graphicFrameMk id="3" creationId="{CA5E5C25-4B84-4433-C3FA-1C7E865ED790}"/>
          </ac:graphicFrameMkLst>
        </pc:graphicFrameChg>
      </pc:sldChg>
      <pc:sldChg chg="ord">
        <pc:chgData name="Keeran Dhakal" userId="S::kdhakal@unomaha.edu::d26e3240-dd92-4c3a-8b61-00c943e3c51e" providerId="AD" clId="Web-{D43484B9-08B0-F4A9-192F-6DD614649D22}" dt="2025-03-11T20:48:44.262" v="884"/>
        <pc:sldMkLst>
          <pc:docMk/>
          <pc:sldMk cId="1017839772" sldId="331"/>
        </pc:sldMkLst>
      </pc:sldChg>
      <pc:sldChg chg="modSp">
        <pc:chgData name="Keeran Dhakal" userId="S::kdhakal@unomaha.edu::d26e3240-dd92-4c3a-8b61-00c943e3c51e" providerId="AD" clId="Web-{D43484B9-08B0-F4A9-192F-6DD614649D22}" dt="2025-03-11T20:46:27.444" v="810" actId="20577"/>
        <pc:sldMkLst>
          <pc:docMk/>
          <pc:sldMk cId="2156560011" sldId="334"/>
        </pc:sldMkLst>
        <pc:spChg chg="mod">
          <ac:chgData name="Keeran Dhakal" userId="S::kdhakal@unomaha.edu::d26e3240-dd92-4c3a-8b61-00c943e3c51e" providerId="AD" clId="Web-{D43484B9-08B0-F4A9-192F-6DD614649D22}" dt="2025-03-11T20:46:27.444" v="810" actId="20577"/>
          <ac:spMkLst>
            <pc:docMk/>
            <pc:sldMk cId="2156560011" sldId="334"/>
            <ac:spMk id="167" creationId="{171D6A1C-B144-7B17-E5FE-61F1F740E71D}"/>
          </ac:spMkLst>
        </pc:spChg>
        <pc:spChg chg="mod">
          <ac:chgData name="Keeran Dhakal" userId="S::kdhakal@unomaha.edu::d26e3240-dd92-4c3a-8b61-00c943e3c51e" providerId="AD" clId="Web-{D43484B9-08B0-F4A9-192F-6DD614649D22}" dt="2025-03-11T20:46:06.646" v="804" actId="20577"/>
          <ac:spMkLst>
            <pc:docMk/>
            <pc:sldMk cId="2156560011" sldId="334"/>
            <ac:spMk id="168" creationId="{4F4D094A-9A83-4C1F-A937-84B93C1B7150}"/>
          </ac:spMkLst>
        </pc:spChg>
      </pc:sldChg>
      <pc:sldChg chg="modSp">
        <pc:chgData name="Keeran Dhakal" userId="S::kdhakal@unomaha.edu::d26e3240-dd92-4c3a-8b61-00c943e3c51e" providerId="AD" clId="Web-{D43484B9-08B0-F4A9-192F-6DD614649D22}" dt="2025-03-11T20:37:37.627" v="602" actId="20577"/>
        <pc:sldMkLst>
          <pc:docMk/>
          <pc:sldMk cId="188099130" sldId="335"/>
        </pc:sldMkLst>
        <pc:spChg chg="mod">
          <ac:chgData name="Keeran Dhakal" userId="S::kdhakal@unomaha.edu::d26e3240-dd92-4c3a-8b61-00c943e3c51e" providerId="AD" clId="Web-{D43484B9-08B0-F4A9-192F-6DD614649D22}" dt="2025-03-11T20:37:37.627" v="602" actId="20577"/>
          <ac:spMkLst>
            <pc:docMk/>
            <pc:sldMk cId="188099130" sldId="335"/>
            <ac:spMk id="238" creationId="{4C2D5F51-5DB6-ADD5-F0F3-5301D2EA102A}"/>
          </ac:spMkLst>
        </pc:spChg>
      </pc:sldChg>
      <pc:sldChg chg="ord">
        <pc:chgData name="Keeran Dhakal" userId="S::kdhakal@unomaha.edu::d26e3240-dd92-4c3a-8b61-00c943e3c51e" providerId="AD" clId="Web-{D43484B9-08B0-F4A9-192F-6DD614649D22}" dt="2025-03-11T20:50:56.001" v="888"/>
        <pc:sldMkLst>
          <pc:docMk/>
          <pc:sldMk cId="2225361382" sldId="338"/>
        </pc:sldMkLst>
      </pc:sldChg>
      <pc:sldChg chg="modSp add ord replId">
        <pc:chgData name="Keeran Dhakal" userId="S::kdhakal@unomaha.edu::d26e3240-dd92-4c3a-8b61-00c943e3c51e" providerId="AD" clId="Web-{D43484B9-08B0-F4A9-192F-6DD614649D22}" dt="2025-03-11T21:22:49.684" v="1250" actId="20577"/>
        <pc:sldMkLst>
          <pc:docMk/>
          <pc:sldMk cId="527434680" sldId="339"/>
        </pc:sldMkLst>
        <pc:spChg chg="mod">
          <ac:chgData name="Keeran Dhakal" userId="S::kdhakal@unomaha.edu::d26e3240-dd92-4c3a-8b61-00c943e3c51e" providerId="AD" clId="Web-{D43484B9-08B0-F4A9-192F-6DD614649D22}" dt="2025-03-11T21:22:49.684" v="1250" actId="20577"/>
          <ac:spMkLst>
            <pc:docMk/>
            <pc:sldMk cId="527434680" sldId="339"/>
            <ac:spMk id="186" creationId="{03F7B089-3933-905D-1551-4ADF0EA79EC9}"/>
          </ac:spMkLst>
        </pc:spChg>
      </pc:sldChg>
      <pc:sldChg chg="delSp modSp add del replId">
        <pc:chgData name="Keeran Dhakal" userId="S::kdhakal@unomaha.edu::d26e3240-dd92-4c3a-8b61-00c943e3c51e" providerId="AD" clId="Web-{D43484B9-08B0-F4A9-192F-6DD614649D22}" dt="2025-03-11T21:16:22.372" v="1246"/>
        <pc:sldMkLst>
          <pc:docMk/>
          <pc:sldMk cId="693300127" sldId="340"/>
        </pc:sldMkLst>
      </pc:sldChg>
      <pc:sldChg chg="modSp add ord replId">
        <pc:chgData name="Keeran Dhakal" userId="S::kdhakal@unomaha.edu::d26e3240-dd92-4c3a-8b61-00c943e3c51e" providerId="AD" clId="Web-{D43484B9-08B0-F4A9-192F-6DD614649D22}" dt="2025-03-11T21:06:44.835" v="1214" actId="20577"/>
        <pc:sldMkLst>
          <pc:docMk/>
          <pc:sldMk cId="676332228" sldId="341"/>
        </pc:sldMkLst>
        <pc:spChg chg="mod">
          <ac:chgData name="Keeran Dhakal" userId="S::kdhakal@unomaha.edu::d26e3240-dd92-4c3a-8b61-00c943e3c51e" providerId="AD" clId="Web-{D43484B9-08B0-F4A9-192F-6DD614649D22}" dt="2025-03-11T20:46:56.648" v="816" actId="20577"/>
          <ac:spMkLst>
            <pc:docMk/>
            <pc:sldMk cId="676332228" sldId="341"/>
            <ac:spMk id="167" creationId="{F629BF9F-F3E6-DA2C-ED79-25313F3C6663}"/>
          </ac:spMkLst>
        </pc:spChg>
        <pc:spChg chg="mod">
          <ac:chgData name="Keeran Dhakal" userId="S::kdhakal@unomaha.edu::d26e3240-dd92-4c3a-8b61-00c943e3c51e" providerId="AD" clId="Web-{D43484B9-08B0-F4A9-192F-6DD614649D22}" dt="2025-03-11T21:06:44.835" v="1214" actId="20577"/>
          <ac:spMkLst>
            <pc:docMk/>
            <pc:sldMk cId="676332228" sldId="341"/>
            <ac:spMk id="168" creationId="{78957C38-F786-59CC-161B-D3883CE321C5}"/>
          </ac:spMkLst>
        </pc:spChg>
      </pc:sldChg>
      <pc:sldChg chg="addSp delSp modSp add ord replId">
        <pc:chgData name="Keeran Dhakal" userId="S::kdhakal@unomaha.edu::d26e3240-dd92-4c3a-8b61-00c943e3c51e" providerId="AD" clId="Web-{D43484B9-08B0-F4A9-192F-6DD614649D22}" dt="2025-03-11T20:56:51.656" v="1032" actId="20577"/>
        <pc:sldMkLst>
          <pc:docMk/>
          <pc:sldMk cId="3541164027" sldId="342"/>
        </pc:sldMkLst>
      </pc:sldChg>
      <pc:sldChg chg="modSp add replId">
        <pc:chgData name="Keeran Dhakal" userId="S::kdhakal@unomaha.edu::d26e3240-dd92-4c3a-8b61-00c943e3c51e" providerId="AD" clId="Web-{D43484B9-08B0-F4A9-192F-6DD614649D22}" dt="2025-03-11T21:15:18.823" v="1218" actId="20577"/>
        <pc:sldMkLst>
          <pc:docMk/>
          <pc:sldMk cId="3999441320" sldId="343"/>
        </pc:sldMkLst>
        <pc:spChg chg="mod">
          <ac:chgData name="Keeran Dhakal" userId="S::kdhakal@unomaha.edu::d26e3240-dd92-4c3a-8b61-00c943e3c51e" providerId="AD" clId="Web-{D43484B9-08B0-F4A9-192F-6DD614649D22}" dt="2025-03-11T21:15:18.823" v="1218" actId="20577"/>
          <ac:spMkLst>
            <pc:docMk/>
            <pc:sldMk cId="3999441320" sldId="343"/>
            <ac:spMk id="163" creationId="{7127EF4E-E49F-4CCA-C287-6C64B72183D0}"/>
          </ac:spMkLst>
        </pc:spChg>
      </pc:sldChg>
      <pc:sldChg chg="modSp add replId">
        <pc:chgData name="Keeran Dhakal" userId="S::kdhakal@unomaha.edu::d26e3240-dd92-4c3a-8b61-00c943e3c51e" providerId="AD" clId="Web-{D43484B9-08B0-F4A9-192F-6DD614649D22}" dt="2025-03-11T21:15:41.793" v="1225" actId="20577"/>
        <pc:sldMkLst>
          <pc:docMk/>
          <pc:sldMk cId="1572712446" sldId="344"/>
        </pc:sldMkLst>
        <pc:spChg chg="mod">
          <ac:chgData name="Keeran Dhakal" userId="S::kdhakal@unomaha.edu::d26e3240-dd92-4c3a-8b61-00c943e3c51e" providerId="AD" clId="Web-{D43484B9-08B0-F4A9-192F-6DD614649D22}" dt="2025-03-11T21:15:41.793" v="1225" actId="20577"/>
          <ac:spMkLst>
            <pc:docMk/>
            <pc:sldMk cId="1572712446" sldId="344"/>
            <ac:spMk id="163" creationId="{67945679-14DB-5C32-E026-8D4DE1DDA9B9}"/>
          </ac:spMkLst>
        </pc:spChg>
      </pc:sldChg>
      <pc:sldChg chg="modSp add replId">
        <pc:chgData name="Keeran Dhakal" userId="S::kdhakal@unomaha.edu::d26e3240-dd92-4c3a-8b61-00c943e3c51e" providerId="AD" clId="Web-{D43484B9-08B0-F4A9-192F-6DD614649D22}" dt="2025-03-11T21:16:18.763" v="1245" actId="20577"/>
        <pc:sldMkLst>
          <pc:docMk/>
          <pc:sldMk cId="944830661" sldId="345"/>
        </pc:sldMkLst>
        <pc:spChg chg="mod">
          <ac:chgData name="Keeran Dhakal" userId="S::kdhakal@unomaha.edu::d26e3240-dd92-4c3a-8b61-00c943e3c51e" providerId="AD" clId="Web-{D43484B9-08B0-F4A9-192F-6DD614649D22}" dt="2025-03-11T21:16:18.763" v="1245" actId="20577"/>
          <ac:spMkLst>
            <pc:docMk/>
            <pc:sldMk cId="944830661" sldId="345"/>
            <ac:spMk id="163" creationId="{406C3BB1-D639-832D-A22C-9865143FC540}"/>
          </ac:spMkLst>
        </pc:spChg>
      </pc:sldChg>
    </pc:docChg>
  </pc:docChgLst>
  <pc:docChgLst>
    <pc:chgData name="Keeran Dhakal" userId="S::kdhakal@unomaha.edu::d26e3240-dd92-4c3a-8b61-00c943e3c51e" providerId="AD" clId="Web-{414592D2-EC7D-6C06-8C1E-C489E640107D}"/>
    <pc:docChg chg="modSld">
      <pc:chgData name="Keeran Dhakal" userId="S::kdhakal@unomaha.edu::d26e3240-dd92-4c3a-8b61-00c943e3c51e" providerId="AD" clId="Web-{414592D2-EC7D-6C06-8C1E-C489E640107D}" dt="2025-04-22T17:53:37.637" v="19" actId="20577"/>
      <pc:docMkLst>
        <pc:docMk/>
      </pc:docMkLst>
      <pc:sldChg chg="modSp">
        <pc:chgData name="Keeran Dhakal" userId="S::kdhakal@unomaha.edu::d26e3240-dd92-4c3a-8b61-00c943e3c51e" providerId="AD" clId="Web-{414592D2-EC7D-6C06-8C1E-C489E640107D}" dt="2025-04-22T17:53:37.637" v="19" actId="20577"/>
        <pc:sldMkLst>
          <pc:docMk/>
          <pc:sldMk cId="0" sldId="263"/>
        </pc:sldMkLst>
        <pc:spChg chg="mod">
          <ac:chgData name="Keeran Dhakal" userId="S::kdhakal@unomaha.edu::d26e3240-dd92-4c3a-8b61-00c943e3c51e" providerId="AD" clId="Web-{414592D2-EC7D-6C06-8C1E-C489E640107D}" dt="2025-04-22T17:53:37.637" v="19" actId="20577"/>
          <ac:spMkLst>
            <pc:docMk/>
            <pc:sldMk cId="0" sldId="263"/>
            <ac:spMk id="186" creationId="{00000000-0000-0000-0000-000000000000}"/>
          </ac:spMkLst>
        </pc:spChg>
      </pc:sldChg>
    </pc:docChg>
  </pc:docChgLst>
  <pc:docChgLst>
    <pc:chgData name="Keeran Dhakal" userId="S::kdhakal@unomaha.edu::d26e3240-dd92-4c3a-8b61-00c943e3c51e" providerId="AD" clId="Web-{30DF0239-5476-546D-2C26-C7F06713247C}"/>
    <pc:docChg chg="modSld">
      <pc:chgData name="Keeran Dhakal" userId="S::kdhakal@unomaha.edu::d26e3240-dd92-4c3a-8b61-00c943e3c51e" providerId="AD" clId="Web-{30DF0239-5476-546D-2C26-C7F06713247C}" dt="2025-03-13T14:49:20.128" v="19" actId="20577"/>
      <pc:docMkLst>
        <pc:docMk/>
      </pc:docMkLst>
      <pc:sldChg chg="modSp">
        <pc:chgData name="Keeran Dhakal" userId="S::kdhakal@unomaha.edu::d26e3240-dd92-4c3a-8b61-00c943e3c51e" providerId="AD" clId="Web-{30DF0239-5476-546D-2C26-C7F06713247C}" dt="2025-03-13T14:49:20.128" v="19" actId="20577"/>
        <pc:sldMkLst>
          <pc:docMk/>
          <pc:sldMk cId="188099130" sldId="335"/>
        </pc:sldMkLst>
        <pc:spChg chg="mod">
          <ac:chgData name="Keeran Dhakal" userId="S::kdhakal@unomaha.edu::d26e3240-dd92-4c3a-8b61-00c943e3c51e" providerId="AD" clId="Web-{30DF0239-5476-546D-2C26-C7F06713247C}" dt="2025-03-13T14:49:20.128" v="19" actId="20577"/>
          <ac:spMkLst>
            <pc:docMk/>
            <pc:sldMk cId="188099130" sldId="335"/>
            <ac:spMk id="238" creationId="{4C2D5F51-5DB6-ADD5-F0F3-5301D2EA102A}"/>
          </ac:spMkLst>
        </pc:spChg>
      </pc:sldChg>
      <pc:sldChg chg="addSp delSp modSp">
        <pc:chgData name="Keeran Dhakal" userId="S::kdhakal@unomaha.edu::d26e3240-dd92-4c3a-8b61-00c943e3c51e" providerId="AD" clId="Web-{30DF0239-5476-546D-2C26-C7F06713247C}" dt="2025-03-13T14:47:49.593" v="17" actId="14100"/>
        <pc:sldMkLst>
          <pc:docMk/>
          <pc:sldMk cId="2519887649" sldId="34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FD46A-34C5-B548-9F9D-C8113774FCD5}" type="datetimeFigureOut">
              <a:rPr lang="en-US" smtClean="0"/>
              <a:t>4/29/2025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69950" y="1257300"/>
            <a:ext cx="603250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81F4A-4A10-8541-B7A3-D3FD90A8E2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712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1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2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8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19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1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6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8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endParaRPr lang="en-US" sz="1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wmf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2.wmf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image" Target="../media/image3.wmf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Relationship Id="rId14" Type="http://schemas.openxmlformats.org/officeDocument/2006/relationships/image" Target="../media/image4.w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914400" y="2802600"/>
            <a:ext cx="9143640" cy="6890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Arial"/>
              </a:rPr>
              <a:t>Click to edit Master title style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/>
          </p:nvPr>
        </p:nvSpPr>
        <p:spPr>
          <a:xfrm>
            <a:off x="914400" y="6001200"/>
            <a:ext cx="2742840" cy="36468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body"/>
          </p:nvPr>
        </p:nvSpPr>
        <p:spPr>
          <a:xfrm>
            <a:off x="914400" y="4993560"/>
            <a:ext cx="5859000" cy="89352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Click to edit Department Name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5240" cy="132516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trike="noStrike" spc="-1">
                <a:solidFill>
                  <a:srgbClr val="D71920"/>
                </a:solidFill>
                <a:latin typeface="Arial"/>
              </a:rPr>
              <a:t>Click to edit Master interior title style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838080" y="1825560"/>
            <a:ext cx="10515240" cy="3992040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24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Click to edit Master text styles</a:t>
            </a:r>
          </a:p>
          <a:p>
            <a:pPr marL="685800" lvl="1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</a:rPr>
              <a:t>Second level</a:t>
            </a:r>
          </a:p>
          <a:p>
            <a:pPr marL="1143000" lvl="2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Third level</a:t>
            </a:r>
          </a:p>
          <a:p>
            <a:pPr marL="1600200" lvl="3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level</a:t>
            </a:r>
          </a:p>
          <a:p>
            <a:pPr marL="2057400" lvl="4" indent="-228240">
              <a:lnSpc>
                <a:spcPct val="90000"/>
              </a:lnSpc>
              <a:spcBef>
                <a:spcPts val="499"/>
              </a:spcBef>
              <a:buClr>
                <a:srgbClr val="000000"/>
              </a:buClr>
              <a:buFont typeface="Arial"/>
              <a:buChar char="•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ftr"/>
          </p:nvPr>
        </p:nvSpPr>
        <p:spPr>
          <a:xfrm>
            <a:off x="1157760" y="6310440"/>
            <a:ext cx="9029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DEPARTMENT NAME</a:t>
            </a:r>
            <a:endParaRPr lang="en-US" sz="16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0" name="Picture 9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81" name="PlaceHolder 1"/>
          <p:cNvSpPr>
            <a:spLocks noGrp="1"/>
          </p:cNvSpPr>
          <p:nvPr>
            <p:ph type="ftr"/>
          </p:nvPr>
        </p:nvSpPr>
        <p:spPr>
          <a:xfrm>
            <a:off x="1157760" y="6310440"/>
            <a:ext cx="9029520" cy="364680"/>
          </a:xfrm>
          <a:prstGeom prst="rect">
            <a:avLst/>
          </a:prstGeo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DEPARTMENT NAME</a:t>
            </a:r>
            <a:endParaRPr lang="en-US" sz="1600" b="0" strike="noStrike" spc="-1">
              <a:latin typeface="Times New Roman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title"/>
          </p:nvPr>
        </p:nvSpPr>
        <p:spPr>
          <a:xfrm>
            <a:off x="914400" y="1621440"/>
            <a:ext cx="10181880" cy="689040"/>
          </a:xfrm>
          <a:prstGeom prst="rect">
            <a:avLst/>
          </a:prstGeom>
        </p:spPr>
        <p:txBody>
          <a:bodyPr lIns="90000" tIns="45000" rIns="90000" bIns="45000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Arial"/>
              </a:rPr>
              <a:t>Click to edit Master divider style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Picture 7"/>
          <p:cNvPicPr/>
          <p:nvPr/>
        </p:nvPicPr>
        <p:blipFill>
          <a:blip r:embed="rId14"/>
          <a:stretch/>
        </p:blipFill>
        <p:spPr>
          <a:xfrm>
            <a:off x="0" y="0"/>
            <a:ext cx="12191760" cy="6857640"/>
          </a:xfrm>
          <a:prstGeom prst="rect">
            <a:avLst/>
          </a:prstGeom>
          <a:ln>
            <a:noFill/>
          </a:ln>
        </p:spPr>
      </p:pic>
      <p:sp>
        <p:nvSpPr>
          <p:cNvPr id="1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FFFFFF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FFFFFF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FFFFFF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FFFFFF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TextShape 1"/>
          <p:cNvSpPr txBox="1"/>
          <p:nvPr/>
        </p:nvSpPr>
        <p:spPr>
          <a:xfrm>
            <a:off x="914400" y="2424698"/>
            <a:ext cx="9143640" cy="68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4800" b="1" spc="-1">
                <a:solidFill>
                  <a:srgbClr val="FFFFFF"/>
                </a:solidFill>
                <a:latin typeface="Arial"/>
              </a:rPr>
              <a:t>Reproducible Benchmarking Platform for ASP solvers</a:t>
            </a: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1" name="TextShape 3"/>
          <p:cNvSpPr txBox="1"/>
          <p:nvPr/>
        </p:nvSpPr>
        <p:spPr>
          <a:xfrm>
            <a:off x="914400" y="5955852"/>
            <a:ext cx="3211763" cy="49493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pc="-1">
                <a:solidFill>
                  <a:srgbClr val="FFFFFF"/>
                </a:solidFill>
                <a:latin typeface="Arial"/>
              </a:rPr>
              <a:t>April 22</a:t>
            </a:r>
            <a:r>
              <a:rPr lang="en-US" sz="1800" b="0" strike="noStrike" spc="-1">
                <a:solidFill>
                  <a:srgbClr val="FFFFFF"/>
                </a:solidFill>
                <a:latin typeface="Arial"/>
              </a:rPr>
              <a:t>, </a:t>
            </a:r>
            <a:r>
              <a:rPr lang="en-US" spc="-1">
                <a:solidFill>
                  <a:srgbClr val="FFFFFF"/>
                </a:solidFill>
                <a:latin typeface="Arial"/>
              </a:rPr>
              <a:t>2025</a:t>
            </a:r>
            <a:endParaRPr lang="en-US" sz="1800" b="0" strike="noStrike" spc="-1">
              <a:latin typeface="Times New Roman"/>
            </a:endParaRPr>
          </a:p>
        </p:txBody>
      </p:sp>
      <p:sp>
        <p:nvSpPr>
          <p:cNvPr id="162" name="TextShape 4"/>
          <p:cNvSpPr txBox="1"/>
          <p:nvPr/>
        </p:nvSpPr>
        <p:spPr>
          <a:xfrm>
            <a:off x="914400" y="4108484"/>
            <a:ext cx="8615829" cy="1581177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2000" b="0" strike="noStrike" spc="-1" dirty="0">
                <a:solidFill>
                  <a:srgbClr val="FFFFFF"/>
                </a:solidFill>
                <a:latin typeface="Arial"/>
              </a:rPr>
              <a:t>Presenter: Keeran Dhakal</a:t>
            </a:r>
            <a:endParaRPr lang="en-US" sz="2000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2000" spc="-1" dirty="0">
                <a:solidFill>
                  <a:srgbClr val="FFFFFF"/>
                </a:solidFill>
                <a:latin typeface="Arial"/>
              </a:rPr>
              <a:t>Project Committee: </a:t>
            </a:r>
          </a:p>
          <a:p>
            <a:r>
              <a:rPr lang="en-US" sz="2000" spc="-1" dirty="0">
                <a:solidFill>
                  <a:srgbClr val="FFFFFF"/>
                </a:solidFill>
                <a:latin typeface="Arial"/>
              </a:rPr>
              <a:t> Dr. Jorge </a:t>
            </a:r>
            <a:r>
              <a:rPr lang="en-US" sz="2000" spc="-1" dirty="0" err="1">
                <a:solidFill>
                  <a:srgbClr val="FFFFFF"/>
                </a:solidFill>
                <a:latin typeface="Arial"/>
              </a:rPr>
              <a:t>Fandinno</a:t>
            </a:r>
            <a:r>
              <a:rPr lang="en-US" sz="2000" spc="-1" dirty="0">
                <a:solidFill>
                  <a:srgbClr val="FFFFFF"/>
                </a:solidFill>
                <a:latin typeface="Arial"/>
              </a:rPr>
              <a:t> Garcia</a:t>
            </a:r>
          </a:p>
          <a:p>
            <a:r>
              <a:rPr lang="en-US" sz="2000" spc="-1" dirty="0">
                <a:solidFill>
                  <a:srgbClr val="FFFFFF"/>
                </a:solidFill>
                <a:latin typeface="Arial"/>
              </a:rPr>
              <a:t> Dr. Yuliya </a:t>
            </a:r>
            <a:r>
              <a:rPr lang="en-US" sz="2000" spc="-1" dirty="0" err="1">
                <a:solidFill>
                  <a:srgbClr val="FFFFFF"/>
                </a:solidFill>
                <a:latin typeface="Arial"/>
              </a:rPr>
              <a:t>Lierler</a:t>
            </a:r>
            <a:endParaRPr lang="en-US" sz="2000" spc="-1" dirty="0">
              <a:solidFill>
                <a:srgbClr val="FFFFFF"/>
              </a:solidFill>
              <a:latin typeface="Arial"/>
            </a:endParaRPr>
          </a:p>
          <a:p>
            <a:r>
              <a:rPr lang="en-US" sz="2000" spc="-1" dirty="0">
                <a:solidFill>
                  <a:srgbClr val="FFFFFF"/>
                </a:solidFill>
                <a:latin typeface="Arial"/>
              </a:rPr>
              <a:t> Dr. George </a:t>
            </a:r>
            <a:r>
              <a:rPr lang="en-US" sz="2000" spc="-1" dirty="0" err="1">
                <a:solidFill>
                  <a:srgbClr val="FFFFFF"/>
                </a:solidFill>
                <a:latin typeface="Arial"/>
              </a:rPr>
              <a:t>Grispos</a:t>
            </a:r>
            <a:endParaRPr lang="en-US" sz="2000" spc="-1" dirty="0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F18213-A211-8BCE-7D40-19A06B71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>
            <a:extLst>
              <a:ext uri="{FF2B5EF4-FFF2-40B4-BE49-F238E27FC236}">
                <a16:creationId xmlns:a16="http://schemas.microsoft.com/office/drawing/2014/main" id="{7A5C47D8-78DC-78A5-5DB5-810F6E2B1800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Motivation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>
            <a:extLst>
              <a:ext uri="{FF2B5EF4-FFF2-40B4-BE49-F238E27FC236}">
                <a16:creationId xmlns:a16="http://schemas.microsoft.com/office/drawing/2014/main" id="{5BF06397-8513-9E31-9924-908091DDA085}"/>
              </a:ext>
            </a:extLst>
          </p:cNvPr>
          <p:cNvSpPr txBox="1"/>
          <p:nvPr/>
        </p:nvSpPr>
        <p:spPr>
          <a:xfrm>
            <a:off x="838080" y="1825560"/>
            <a:ext cx="10515240" cy="3992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800" spc="-1">
                <a:cs typeface="Arial"/>
              </a:rPr>
              <a:t>Current tools require manual inspection of output by different solvers.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Font typeface="Courier New,monospace"/>
              <a:buChar char="o"/>
            </a:pPr>
            <a:r>
              <a:rPr lang="en-US" sz="2800" spc="-1">
                <a:cs typeface="Arial"/>
              </a:rPr>
              <a:t>This is tedious and infeasible to integrate in developing process of more advanced tools.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800" spc="-1">
                <a:cs typeface="Arial"/>
              </a:rPr>
              <a:t>Adding new solvers or benchmarks requires significantly modifying the benchmarking code.</a:t>
            </a:r>
            <a:endParaRPr lang="en-US"/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Font typeface="Courier New"/>
              <a:buChar char="o"/>
            </a:pPr>
            <a:r>
              <a:rPr lang="en-US" sz="2800" spc="-1">
                <a:cs typeface="Arial"/>
              </a:rPr>
              <a:t> We want a tool that allow adding new solvers and new benchmarks with minimal changes.</a:t>
            </a:r>
            <a:endParaRPr lang="en-US"/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Font typeface="Courier New"/>
              <a:buChar char="o"/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87" name="TextShape 3">
            <a:extLst>
              <a:ext uri="{FF2B5EF4-FFF2-40B4-BE49-F238E27FC236}">
                <a16:creationId xmlns:a16="http://schemas.microsoft.com/office/drawing/2014/main" id="{57726197-C910-AFE9-FAFF-EAD26EEBBFD5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4723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Motivation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/>
          <p:cNvSpPr txBox="1"/>
          <p:nvPr/>
        </p:nvSpPr>
        <p:spPr>
          <a:xfrm>
            <a:off x="838080" y="1825560"/>
            <a:ext cx="10515240" cy="3992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cs typeface="Arial"/>
              </a:rPr>
              <a:t>Usually, dependencies are underspecified, which leads to irreproducible benchmarks by other groups.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cs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cs typeface="Arial"/>
              </a:rPr>
              <a:t>Setting up environments for benchmarking is t</a:t>
            </a:r>
            <a:r>
              <a:rPr lang="en-US" sz="2800" spc="-1"/>
              <a:t>ime consuming.</a:t>
            </a:r>
            <a:endParaRPr lang="en-US"/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 Different solvers need</a:t>
            </a:r>
            <a:r>
              <a:rPr lang="en-US" sz="2800" spc="-1">
                <a:solidFill>
                  <a:srgbClr val="000000"/>
                </a:solidFill>
                <a:latin typeface="Arial"/>
              </a:rPr>
              <a:t> different environments, sometimes incompatible among them.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Docker allows us to use containerization technology to avoid this.</a:t>
            </a:r>
          </a:p>
        </p:txBody>
      </p:sp>
      <p:sp>
        <p:nvSpPr>
          <p:cNvPr id="187" name="TextShape 3"/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F7E39D-E743-8A05-4E8D-2FFCA804A7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>
            <a:extLst>
              <a:ext uri="{FF2B5EF4-FFF2-40B4-BE49-F238E27FC236}">
                <a16:creationId xmlns:a16="http://schemas.microsoft.com/office/drawing/2014/main" id="{CE727BBC-91B7-DA1D-59FF-2523F4713133}"/>
              </a:ext>
            </a:extLst>
          </p:cNvPr>
          <p:cNvSpPr txBox="1"/>
          <p:nvPr/>
        </p:nvSpPr>
        <p:spPr>
          <a:xfrm>
            <a:off x="1525210" y="2742124"/>
            <a:ext cx="9143640" cy="68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pc="-1">
                <a:solidFill>
                  <a:srgbClr val="FFFFFF"/>
                </a:solidFill>
                <a:latin typeface="Arial"/>
              </a:rPr>
              <a:t>Background</a:t>
            </a:r>
            <a:br>
              <a:rPr/>
            </a:b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>
            <a:extLst>
              <a:ext uri="{FF2B5EF4-FFF2-40B4-BE49-F238E27FC236}">
                <a16:creationId xmlns:a16="http://schemas.microsoft.com/office/drawing/2014/main" id="{40D23B4B-1B35-E635-6E47-9CDF5CE2BE64}"/>
              </a:ext>
            </a:extLst>
          </p:cNvPr>
          <p:cNvSpPr txBox="1"/>
          <p:nvPr/>
        </p:nvSpPr>
        <p:spPr>
          <a:xfrm>
            <a:off x="914400" y="3655080"/>
            <a:ext cx="9143640" cy="11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65" name="TextShape 3">
            <a:extLst>
              <a:ext uri="{FF2B5EF4-FFF2-40B4-BE49-F238E27FC236}">
                <a16:creationId xmlns:a16="http://schemas.microsoft.com/office/drawing/2014/main" id="{6CAA8CBA-41B5-A4AF-B3FD-A528B2DBF11B}"/>
              </a:ext>
            </a:extLst>
          </p:cNvPr>
          <p:cNvSpPr txBox="1"/>
          <p:nvPr/>
        </p:nvSpPr>
        <p:spPr>
          <a:xfrm>
            <a:off x="914400" y="60012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4">
            <a:extLst>
              <a:ext uri="{FF2B5EF4-FFF2-40B4-BE49-F238E27FC236}">
                <a16:creationId xmlns:a16="http://schemas.microsoft.com/office/drawing/2014/main" id="{B2C7A15A-5019-652C-0964-C1ABA903F25B}"/>
              </a:ext>
            </a:extLst>
          </p:cNvPr>
          <p:cNvSpPr txBox="1"/>
          <p:nvPr/>
        </p:nvSpPr>
        <p:spPr>
          <a:xfrm>
            <a:off x="914400" y="4993560"/>
            <a:ext cx="5859000" cy="8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47500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406D2E-7563-7BC3-A3AC-D63FB79A9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>
            <a:extLst>
              <a:ext uri="{FF2B5EF4-FFF2-40B4-BE49-F238E27FC236}">
                <a16:creationId xmlns:a16="http://schemas.microsoft.com/office/drawing/2014/main" id="{171D6A1C-B144-7B17-E5FE-61F1F740E71D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Docker</a:t>
            </a:r>
            <a:endParaRPr lang="en-US" sz="3200" b="1" strike="noStrike" spc="-1">
              <a:solidFill>
                <a:srgbClr val="D71920"/>
              </a:solidFill>
              <a:latin typeface="Arial"/>
            </a:endParaRPr>
          </a:p>
        </p:txBody>
      </p:sp>
      <p:sp>
        <p:nvSpPr>
          <p:cNvPr id="168" name="TextShape 2">
            <a:extLst>
              <a:ext uri="{FF2B5EF4-FFF2-40B4-BE49-F238E27FC236}">
                <a16:creationId xmlns:a16="http://schemas.microsoft.com/office/drawing/2014/main" id="{4F4D094A-9A83-4C1F-A937-84B93C1B7150}"/>
              </a:ext>
            </a:extLst>
          </p:cNvPr>
          <p:cNvSpPr txBox="1"/>
          <p:nvPr/>
        </p:nvSpPr>
        <p:spPr>
          <a:xfrm>
            <a:off x="838080" y="1435035"/>
            <a:ext cx="10515240" cy="447398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en-US" sz="2500" spc="-1">
                <a:solidFill>
                  <a:srgbClr val="000000"/>
                </a:solidFill>
                <a:latin typeface="Arial"/>
                <a:cs typeface="Arial"/>
              </a:rPr>
              <a:t>Containerization platform that allows you to build, test and deploy applications quickly and separately from underlying infrastructure using containers.</a:t>
            </a:r>
            <a:endParaRPr lang="en-US" sz="2500">
              <a:solidFill>
                <a:srgbClr val="000000"/>
              </a:solidFill>
              <a:latin typeface="Arial"/>
              <a:cs typeface="Arial"/>
            </a:endParaRPr>
          </a:p>
          <a:p>
            <a:pPr marL="285750" indent="-457200">
              <a:lnSpc>
                <a:spcPct val="90000"/>
              </a:lnSpc>
              <a:spcBef>
                <a:spcPts val="1001"/>
              </a:spcBef>
              <a:buFont typeface="Arial,Sans-Serif"/>
              <a:buChar char="•"/>
            </a:pPr>
            <a:r>
              <a:rPr lang="en-US" sz="2500" spc="-1" err="1">
                <a:solidFill>
                  <a:srgbClr val="000000"/>
                </a:solidFill>
                <a:latin typeface="Arial"/>
                <a:cs typeface="Arial"/>
              </a:rPr>
              <a:t>Dockerfile</a:t>
            </a:r>
            <a:endParaRPr lang="en-US" sz="25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1200150" lvl="2" indent="-457200">
              <a:lnSpc>
                <a:spcPct val="90000"/>
              </a:lnSpc>
              <a:spcBef>
                <a:spcPts val="1001"/>
              </a:spcBef>
              <a:buFont typeface="Wingdings"/>
              <a:buChar char="§"/>
            </a:pPr>
            <a:r>
              <a:rPr lang="en-US" sz="2500" spc="-1">
                <a:solidFill>
                  <a:srgbClr val="000000"/>
                </a:solidFill>
                <a:latin typeface="Arial"/>
                <a:cs typeface="Arial"/>
              </a:rPr>
              <a:t>Contains instructions to create a docker image.</a:t>
            </a:r>
            <a:endParaRPr lang="en-US" sz="2500"/>
          </a:p>
          <a:p>
            <a:pPr marL="285750" indent="-457200">
              <a:lnSpc>
                <a:spcPct val="90000"/>
              </a:lnSpc>
              <a:spcBef>
                <a:spcPts val="1001"/>
              </a:spcBef>
              <a:buFont typeface="Arial,Sans-Serif"/>
              <a:buChar char="•"/>
            </a:pPr>
            <a:r>
              <a:rPr lang="en-US" sz="2500" spc="-1">
                <a:solidFill>
                  <a:srgbClr val="000000"/>
                </a:solidFill>
                <a:latin typeface="Arial"/>
                <a:cs typeface="Arial"/>
              </a:rPr>
              <a:t>Docker Image</a:t>
            </a:r>
          </a:p>
          <a:p>
            <a:pPr marL="1200150" lvl="2" indent="-457200">
              <a:lnSpc>
                <a:spcPct val="90000"/>
              </a:lnSpc>
              <a:spcBef>
                <a:spcPts val="1001"/>
              </a:spcBef>
              <a:buFont typeface="Wingdings"/>
              <a:buChar char="§"/>
            </a:pPr>
            <a:r>
              <a:rPr lang="en-US" sz="2500" spc="-1">
                <a:solidFill>
                  <a:srgbClr val="000000"/>
                </a:solidFill>
                <a:latin typeface="Arial"/>
                <a:cs typeface="Arial"/>
              </a:rPr>
              <a:t>Executable package of software that includes everything need to run an application.</a:t>
            </a:r>
            <a:endParaRPr lang="en-US" sz="2500"/>
          </a:p>
          <a:p>
            <a:pPr marL="285750" indent="-457200">
              <a:lnSpc>
                <a:spcPct val="90000"/>
              </a:lnSpc>
              <a:spcBef>
                <a:spcPts val="1001"/>
              </a:spcBef>
              <a:buFont typeface="Arial,Sans-Serif"/>
              <a:buChar char="•"/>
            </a:pPr>
            <a:r>
              <a:rPr lang="en-US" sz="2500" spc="-1">
                <a:solidFill>
                  <a:srgbClr val="000000"/>
                </a:solidFill>
                <a:latin typeface="Arial"/>
                <a:cs typeface="Arial"/>
              </a:rPr>
              <a:t>Docker Container</a:t>
            </a:r>
          </a:p>
          <a:p>
            <a:pPr marL="1200150" lvl="2" indent="-457200">
              <a:lnSpc>
                <a:spcPct val="90000"/>
              </a:lnSpc>
              <a:spcBef>
                <a:spcPts val="1001"/>
              </a:spcBef>
              <a:buFont typeface="Wingdings"/>
              <a:buChar char="§"/>
            </a:pPr>
            <a:r>
              <a:rPr lang="en-US" sz="2500" spc="-1">
                <a:solidFill>
                  <a:srgbClr val="000000"/>
                </a:solidFill>
                <a:latin typeface="Arial"/>
                <a:cs typeface="Arial"/>
              </a:rPr>
              <a:t>Runtime instance of a docker image.</a:t>
            </a:r>
          </a:p>
          <a:p>
            <a:pPr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endParaRPr lang="en-US" sz="2500" spc="-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5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9" name="TextShape 3">
            <a:extLst>
              <a:ext uri="{FF2B5EF4-FFF2-40B4-BE49-F238E27FC236}">
                <a16:creationId xmlns:a16="http://schemas.microsoft.com/office/drawing/2014/main" id="{5D34F71D-A095-5AF2-7D5F-AFC69F90C2E5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6560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478FA-6AD4-5F58-5118-62711781FA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E9050C51-4BB6-1CC8-0C90-5B242E6D808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Benchmarking Tool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60A8230E-2BDB-B8C5-D067-320652625F45}"/>
              </a:ext>
            </a:extLst>
          </p:cNvPr>
          <p:cNvSpPr txBox="1"/>
          <p:nvPr/>
        </p:nvSpPr>
        <p:spPr>
          <a:xfrm>
            <a:off x="838080" y="1690560"/>
            <a:ext cx="10515240" cy="412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Benchmarking Tool tracks the solving time for each benchmark instances.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Parameters that need to be setup before running benchmarks: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/>
              <a:t>Timeout duration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Benchmarks to run 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800" spc="-1"/>
              <a:t>Benchmarks selection</a:t>
            </a:r>
            <a:endParaRPr lang="en-US"/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Maximum Instances 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Number of instances to run for each benchmark problem.</a:t>
            </a:r>
            <a:endParaRPr lang="en-US"/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F61D00C8-B145-6F7D-A881-45A696D40CDE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8136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DC6555-8F48-97A9-FB33-AA29348606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4B92059D-D9CB-095A-3265-1584B36174C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Benchmarking Tool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9FFB89F8-5DB5-827F-474F-37B33C2DD526}"/>
              </a:ext>
            </a:extLst>
          </p:cNvPr>
          <p:cNvSpPr txBox="1"/>
          <p:nvPr/>
        </p:nvSpPr>
        <p:spPr>
          <a:xfrm>
            <a:off x="838080" y="1690560"/>
            <a:ext cx="10515240" cy="412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Benchmark Results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Output file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 </a:t>
            </a: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Contains the answer set for a given instance.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 Total count: Total number of instances.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ODS file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 Contains solving time for all benchmark instances for all benchmark problems.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 Total count: 1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Wingdings"/>
              <a:buChar char="§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915035" lvl="2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79C103E3-620C-3B22-02EE-852C21DAB7ED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78397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16852-5CCE-9B46-8FF0-80FA50037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2F1E0CF1-20FD-56D9-92C8-D1501F269F86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Benchmarking Tool</a:t>
            </a:r>
            <a:endParaRPr lang="en-US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020F5471-721D-EF2C-DAF9-47399733714A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B74156-E4B6-C390-DD3D-8A44EA321C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48" y="1294769"/>
            <a:ext cx="8762743" cy="4710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0417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D4872-89E7-0AAB-DE1C-2154B80057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>
            <a:extLst>
              <a:ext uri="{FF2B5EF4-FFF2-40B4-BE49-F238E27FC236}">
                <a16:creationId xmlns:a16="http://schemas.microsoft.com/office/drawing/2014/main" id="{7127EF4E-E49F-4CCA-C287-6C64B72183D0}"/>
              </a:ext>
            </a:extLst>
          </p:cNvPr>
          <p:cNvSpPr txBox="1"/>
          <p:nvPr/>
        </p:nvSpPr>
        <p:spPr>
          <a:xfrm>
            <a:off x="1525210" y="2742124"/>
            <a:ext cx="9143640" cy="68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pc="-1">
                <a:solidFill>
                  <a:srgbClr val="FFFFFF"/>
                </a:solidFill>
                <a:latin typeface="Arial"/>
              </a:rPr>
              <a:t>System</a:t>
            </a:r>
            <a:br>
              <a:rPr/>
            </a:b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>
            <a:extLst>
              <a:ext uri="{FF2B5EF4-FFF2-40B4-BE49-F238E27FC236}">
                <a16:creationId xmlns:a16="http://schemas.microsoft.com/office/drawing/2014/main" id="{A39C39FA-DF49-DF82-B6B5-BA18A1346412}"/>
              </a:ext>
            </a:extLst>
          </p:cNvPr>
          <p:cNvSpPr txBox="1"/>
          <p:nvPr/>
        </p:nvSpPr>
        <p:spPr>
          <a:xfrm>
            <a:off x="914400" y="3655080"/>
            <a:ext cx="9143640" cy="11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65" name="TextShape 3">
            <a:extLst>
              <a:ext uri="{FF2B5EF4-FFF2-40B4-BE49-F238E27FC236}">
                <a16:creationId xmlns:a16="http://schemas.microsoft.com/office/drawing/2014/main" id="{5CD47B82-3AB6-791E-6F00-9B86F18B89C8}"/>
              </a:ext>
            </a:extLst>
          </p:cNvPr>
          <p:cNvSpPr txBox="1"/>
          <p:nvPr/>
        </p:nvSpPr>
        <p:spPr>
          <a:xfrm>
            <a:off x="914400" y="60012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4">
            <a:extLst>
              <a:ext uri="{FF2B5EF4-FFF2-40B4-BE49-F238E27FC236}">
                <a16:creationId xmlns:a16="http://schemas.microsoft.com/office/drawing/2014/main" id="{2EA6EAAC-0876-7972-D9F1-A8501C1999A4}"/>
              </a:ext>
            </a:extLst>
          </p:cNvPr>
          <p:cNvSpPr txBox="1"/>
          <p:nvPr/>
        </p:nvSpPr>
        <p:spPr>
          <a:xfrm>
            <a:off x="914400" y="4993560"/>
            <a:ext cx="5859000" cy="8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94413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System Workflow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6" name="TextShape 3"/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5" name="Picture 4" descr="A diagram of a problem&#10;&#10;AI-generated content may be incorrect.">
            <a:extLst>
              <a:ext uri="{FF2B5EF4-FFF2-40B4-BE49-F238E27FC236}">
                <a16:creationId xmlns:a16="http://schemas.microsoft.com/office/drawing/2014/main" id="{A60581CC-6C13-558B-C67D-352849E7E48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5" r="-15" b="571"/>
          <a:stretch/>
        </p:blipFill>
        <p:spPr>
          <a:xfrm>
            <a:off x="837924" y="1401939"/>
            <a:ext cx="10519328" cy="432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089027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Building Docker Image</a:t>
            </a:r>
            <a:endParaRPr lang="en-US"/>
          </a:p>
        </p:txBody>
      </p:sp>
      <p:sp>
        <p:nvSpPr>
          <p:cNvPr id="238" name="TextShape 2"/>
          <p:cNvSpPr txBox="1"/>
          <p:nvPr/>
        </p:nvSpPr>
        <p:spPr>
          <a:xfrm>
            <a:off x="838080" y="1690560"/>
            <a:ext cx="10515240" cy="412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 lnSpcReduction="10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Building image from </a:t>
            </a:r>
            <a:r>
              <a:rPr lang="en-US" sz="2800" spc="-1" err="1">
                <a:solidFill>
                  <a:srgbClr val="000000"/>
                </a:solidFill>
                <a:latin typeface="Arial"/>
              </a:rPr>
              <a:t>Dockerfile</a:t>
            </a:r>
            <a:r>
              <a:rPr lang="en-US" sz="2800" spc="-1">
                <a:solidFill>
                  <a:srgbClr val="000000"/>
                </a:solidFill>
                <a:latin typeface="Arial"/>
              </a:rPr>
              <a:t> involves installing and preparing the benchmarking platform.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For instance, in </a:t>
            </a:r>
            <a:r>
              <a:rPr lang="en-US" sz="2800" spc="-1" err="1">
                <a:solidFill>
                  <a:srgbClr val="000000"/>
                </a:solidFill>
                <a:latin typeface="Arial"/>
              </a:rPr>
              <a:t>eclingo</a:t>
            </a:r>
            <a:r>
              <a:rPr lang="en-US" sz="2800" spc="-1">
                <a:solidFill>
                  <a:srgbClr val="000000"/>
                </a:solidFill>
                <a:latin typeface="Arial"/>
              </a:rPr>
              <a:t> comparison, following packages get installed/setup:</a:t>
            </a:r>
          </a:p>
          <a:p>
            <a:pPr marL="915035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Ubuntu 22.04</a:t>
            </a:r>
          </a:p>
          <a:p>
            <a:pPr marL="915035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Miniconda3</a:t>
            </a:r>
          </a:p>
          <a:p>
            <a:pPr marL="915035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Conda environments for benchmarking</a:t>
            </a:r>
          </a:p>
          <a:p>
            <a:pPr marL="915035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Benchmarking tools</a:t>
            </a:r>
          </a:p>
          <a:p>
            <a:pPr marL="915035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Solvers</a:t>
            </a: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3"/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4008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4E9729-4DC6-9022-6911-12AFDBE34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>
            <a:extLst>
              <a:ext uri="{FF2B5EF4-FFF2-40B4-BE49-F238E27FC236}">
                <a16:creationId xmlns:a16="http://schemas.microsoft.com/office/drawing/2014/main" id="{E4460E67-A551-52BD-8EEE-B906F10870CA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cs typeface="Arial"/>
              </a:rPr>
              <a:t>Outline</a:t>
            </a:r>
          </a:p>
        </p:txBody>
      </p:sp>
      <p:sp>
        <p:nvSpPr>
          <p:cNvPr id="168" name="TextShape 2">
            <a:extLst>
              <a:ext uri="{FF2B5EF4-FFF2-40B4-BE49-F238E27FC236}">
                <a16:creationId xmlns:a16="http://schemas.microsoft.com/office/drawing/2014/main" id="{41A21B38-517A-9516-95FB-B0C26F8846CF}"/>
              </a:ext>
            </a:extLst>
          </p:cNvPr>
          <p:cNvSpPr txBox="1"/>
          <p:nvPr/>
        </p:nvSpPr>
        <p:spPr>
          <a:xfrm>
            <a:off x="838080" y="1545509"/>
            <a:ext cx="10515240" cy="376409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Introduction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Motivation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Background</a:t>
            </a: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System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Usage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Results</a:t>
            </a: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Conclusion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>
            <a:extLst>
              <a:ext uri="{FF2B5EF4-FFF2-40B4-BE49-F238E27FC236}">
                <a16:creationId xmlns:a16="http://schemas.microsoft.com/office/drawing/2014/main" id="{703F64F1-1FEA-A4CE-C10B-76974BC3A88B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5058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797C5-4EB2-2B9E-62E4-1E65C8C4A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D685ABBC-F405-27B2-FD77-965E4F5210B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Running Docker Container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FE98A6F6-B423-C6C6-B227-26D11D8BBC3A}"/>
              </a:ext>
            </a:extLst>
          </p:cNvPr>
          <p:cNvSpPr txBox="1"/>
          <p:nvPr/>
        </p:nvSpPr>
        <p:spPr>
          <a:xfrm>
            <a:off x="838080" y="1871988"/>
            <a:ext cx="10515240" cy="311709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Running docker container does the following:</a:t>
            </a:r>
          </a:p>
          <a:p>
            <a:pPr marL="915035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Benchmarks each solver on the benchmark problems.</a:t>
            </a:r>
          </a:p>
          <a:p>
            <a:pPr marL="915035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Compares the results and checks if outputs from the solvers are consistent.</a:t>
            </a:r>
          </a:p>
          <a:p>
            <a:pPr marL="915035" lvl="1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Analyzes the ODS files generated from benchmarking operations and plots the graphs and figures.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F057296D-9042-9DD7-75E7-A2D867CDDE7B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3371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999E1-C07A-94A1-02BF-C0B2385491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1FDDB180-F62B-72F4-A1E2-3B6CBEF8D6C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Comparison Block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7E4087AD-1894-DBCF-B282-A65DD5D8E55C}"/>
              </a:ext>
            </a:extLst>
          </p:cNvPr>
          <p:cNvSpPr txBox="1"/>
          <p:nvPr/>
        </p:nvSpPr>
        <p:spPr>
          <a:xfrm>
            <a:off x="838080" y="1690560"/>
            <a:ext cx="10515240" cy="412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This component compares output from one solver to another.</a:t>
            </a:r>
          </a:p>
          <a:p>
            <a:pPr marL="63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This component has three steps:</a:t>
            </a:r>
            <a:endParaRPr lang="en-US"/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Check Sat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Prepare Constraints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Check Output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DA56E863-FABC-D63B-80C1-B2B36A659A98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5420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0C5C99-2123-4D87-E9EE-F74BDA2EF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EC289793-9CCC-FA93-6924-91E0506383AB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Check Sat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9BAAEA4C-9F99-AA8D-E80A-8D14B92FBC6F}"/>
              </a:ext>
            </a:extLst>
          </p:cNvPr>
          <p:cNvSpPr txBox="1"/>
          <p:nvPr/>
        </p:nvSpPr>
        <p:spPr>
          <a:xfrm>
            <a:off x="838080" y="1708702"/>
            <a:ext cx="10515240" cy="4193564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 lnSpcReduction="10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Satisfiability Check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Matching Instances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Consistent SAT and UNSAT.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We use SAT instances to check output correctness.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Non-matching Instances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Inconsistent SAT and UNSAT.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Goal is to make this zero.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Timed out Instances</a:t>
            </a:r>
          </a:p>
          <a:p>
            <a:pPr marL="1143000" lvl="2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Instances not solved in a certain threshold time.</a:t>
            </a: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C9FC9BB4-34C7-6817-14EF-293F82072916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6353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6F1ACC-368E-A27C-10A8-9CBEE48ED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7D1051C6-D8D4-4033-D6AC-907CBF3A41C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Check Sat</a:t>
            </a:r>
            <a:endParaRPr lang="en-US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AB79B44A-8F6C-0A78-572B-7986F57EBC41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2" name="Picture 1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6FB6B638-8B73-46B9-8752-AE248A68B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632" y="1695256"/>
            <a:ext cx="9410003" cy="2996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80636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0AA33A-20A7-0088-9C77-585F4E0E8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F1F1C1AE-A396-A2E7-A81C-1CF451CF438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Prepare Constraints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E0F7327B-D664-42E5-E7E8-9BFBCEB04390}"/>
              </a:ext>
            </a:extLst>
          </p:cNvPr>
          <p:cNvSpPr txBox="1"/>
          <p:nvPr/>
        </p:nvSpPr>
        <p:spPr>
          <a:xfrm>
            <a:off x="838080" y="1690560"/>
            <a:ext cx="10515240" cy="412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Only matching instances with SAT output from the first solver are used.</a:t>
            </a:r>
            <a:endParaRPr lang="en-US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Atoms from the answer set are split and used to prepare constraints.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Prepared constraints are used along with the original program.</a:t>
            </a:r>
            <a:endParaRPr lang="en-US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41C9238D-2C33-7283-5320-32334B5A287F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1085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30D59-57DC-B750-E5B1-BF6FAAF2C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45E5EFBB-DA3F-EEC8-E84B-9542A3E2350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Prepare Constraints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0690E0BA-E6BC-CE2D-5B19-744F38E22330}"/>
              </a:ext>
            </a:extLst>
          </p:cNvPr>
          <p:cNvSpPr txBox="1"/>
          <p:nvPr/>
        </p:nvSpPr>
        <p:spPr>
          <a:xfrm>
            <a:off x="838080" y="1690560"/>
            <a:ext cx="10515240" cy="412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89500" lnSpcReduction="20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For example,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Font typeface="Arial,Sans-Serif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If we have answer set: </a:t>
            </a:r>
          </a:p>
          <a:p>
            <a:pPr marL="914400" lvl="3">
              <a:lnSpc>
                <a:spcPct val="90000"/>
              </a:lnSpc>
              <a:spcBef>
                <a:spcPts val="1001"/>
              </a:spcBef>
            </a:pPr>
            <a:r>
              <a:rPr lang="en-US" sz="2800" i="1" spc="-1">
                <a:solidFill>
                  <a:srgbClr val="000000"/>
                </a:solidFill>
                <a:latin typeface="Arial"/>
                <a:cs typeface="Arial"/>
              </a:rPr>
              <a:t>start number(1)</a:t>
            </a:r>
          </a:p>
          <a:p>
            <a:pPr marL="914400" lvl="3">
              <a:lnSpc>
                <a:spcPct val="90000"/>
              </a:lnSpc>
              <a:spcBef>
                <a:spcPts val="1001"/>
              </a:spcBef>
            </a:pPr>
            <a:endParaRPr lang="en-US" sz="2800" i="1" spc="-1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Font typeface="Arial,Sans-Serif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The constraint is produced as</a:t>
            </a:r>
          </a:p>
          <a:p>
            <a:pPr marL="915035" lvl="2">
              <a:lnSpc>
                <a:spcPct val="90000"/>
              </a:lnSpc>
              <a:spcBef>
                <a:spcPts val="1001"/>
              </a:spcBef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:- not start.</a:t>
            </a:r>
          </a:p>
          <a:p>
            <a:pPr marL="914400" lvl="3">
              <a:lnSpc>
                <a:spcPct val="90000"/>
              </a:lnSpc>
              <a:spcBef>
                <a:spcPts val="1001"/>
              </a:spcBef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:- not number(1).</a:t>
            </a:r>
            <a:endParaRPr lang="en-US" sz="2800" spc="-1">
              <a:cs typeface="Arial"/>
            </a:endParaRPr>
          </a:p>
          <a:p>
            <a:pPr marL="914400" lvl="3"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Font typeface="Arial,Sans-Serif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This ensures that the second solver does not include an answer set that does not have "start" and "number(1)" atoms.</a:t>
            </a: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DD918C8B-5C2D-8B15-9FB6-45D6BB563C3B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504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2D15D1-5FE9-7ED1-1F42-024030164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4CC785B6-7270-DC76-E4A9-8E309624A29D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Prepare Constraints</a:t>
            </a:r>
            <a:endParaRPr lang="en-US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58D2479B-1E48-91C9-8D5F-49C1ACA8B42B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3" name="Picture 2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23E4A4B-EC70-4F2D-FFB2-E1B8ADF9B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97" y="2184233"/>
            <a:ext cx="4590660" cy="2049810"/>
          </a:xfrm>
          <a:prstGeom prst="rect">
            <a:avLst/>
          </a:prstGeom>
        </p:spPr>
      </p:pic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31DD6A-FF00-0162-6A2A-F5C965963E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3349090"/>
              </p:ext>
            </p:extLst>
          </p:nvPr>
        </p:nvGraphicFramePr>
        <p:xfrm>
          <a:off x="894825" y="1712752"/>
          <a:ext cx="9454979" cy="4653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1633">
                  <a:extLst>
                    <a:ext uri="{9D8B030D-6E8A-4147-A177-3AD203B41FA5}">
                      <a16:colId xmlns:a16="http://schemas.microsoft.com/office/drawing/2014/main" val="4123013554"/>
                    </a:ext>
                  </a:extLst>
                </a:gridCol>
                <a:gridCol w="4603346">
                  <a:extLst>
                    <a:ext uri="{9D8B030D-6E8A-4147-A177-3AD203B41FA5}">
                      <a16:colId xmlns:a16="http://schemas.microsoft.com/office/drawing/2014/main" val="297492563"/>
                    </a:ext>
                  </a:extLst>
                </a:gridCol>
              </a:tblGrid>
              <a:tr h="465365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Epistemic Solver</a:t>
                      </a:r>
                    </a:p>
                  </a:txBody>
                  <a:tcPr>
                    <a:lnR w="0">
                      <a:noFill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>
                          <a:solidFill>
                            <a:schemeClr val="tx1"/>
                          </a:solidFill>
                        </a:rPr>
                        <a:t>Constraint Answer Set Solver</a:t>
                      </a:r>
                    </a:p>
                  </a:txBody>
                  <a:tcPr>
                    <a:lnL w="0">
                      <a:noFill/>
                    </a:lnL>
                    <a:lnR w="0">
                      <a:noFill/>
                    </a:lnR>
                    <a:lnT w="0">
                      <a:noFill/>
                    </a:lnT>
                    <a:lnB w="0"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2242366"/>
                  </a:ext>
                </a:extLst>
              </a:tr>
            </a:tbl>
          </a:graphicData>
        </a:graphic>
      </p:graphicFrame>
      <p:pic>
        <p:nvPicPr>
          <p:cNvPr id="4" name="Picture 3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A1CB5EBD-BC8F-82C5-6F39-52F17DB4E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8313" y="2181225"/>
            <a:ext cx="6391275" cy="3371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945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E9284A-420D-B1B5-28F6-6703FF5F2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5BF2776C-838B-7DCC-62D2-62621989B679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Check Output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6C07222A-0BAE-51AD-FF5D-A4D40964B313}"/>
              </a:ext>
            </a:extLst>
          </p:cNvPr>
          <p:cNvSpPr txBox="1"/>
          <p:nvPr/>
        </p:nvSpPr>
        <p:spPr>
          <a:xfrm>
            <a:off x="838080" y="1690560"/>
            <a:ext cx="10515240" cy="412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Feed the second solver with the original program and constraints.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Run in loop to check for the same answer set.</a:t>
            </a:r>
            <a:endParaRPr lang="en-US" sz="2800" dirty="0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 dirty="0">
              <a:solidFill>
                <a:srgbClr val="000000"/>
              </a:solidFill>
              <a:latin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The program terminates :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If the solver finds the exact same answer set (desired)</a:t>
            </a:r>
            <a:endParaRPr lang="en-US" sz="2800" dirty="0">
              <a:solidFill>
                <a:srgbClr val="000000"/>
              </a:solidFill>
              <a:latin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There are no more answer set (undesired).</a:t>
            </a:r>
            <a:endParaRPr lang="en-US" dirty="0"/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65886977-AB66-388B-409D-FFAD8B9349B3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13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76E9C3-ECB5-31A4-D964-8D34C4BF3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C7152AD0-1DCD-BD2F-D790-48A9328FF10C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Check Output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5A8E3D74-B920-DA00-978B-107BF711D88C}"/>
              </a:ext>
            </a:extLst>
          </p:cNvPr>
          <p:cNvSpPr txBox="1"/>
          <p:nvPr/>
        </p:nvSpPr>
        <p:spPr>
          <a:xfrm>
            <a:off x="838080" y="1690560"/>
            <a:ext cx="10515240" cy="412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/>
          </a:bodyPr>
          <a:lstStyle/>
          <a:p>
            <a:pPr marL="457835" indent="-45720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If different answer set is generated:</a:t>
            </a:r>
            <a:endParaRPr lang="en-US" dirty="0"/>
          </a:p>
          <a:p>
            <a:pPr marL="0" lvl="1">
              <a:lnSpc>
                <a:spcPct val="90000"/>
              </a:lnSpc>
              <a:spcBef>
                <a:spcPts val="1001"/>
              </a:spcBef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 </a:t>
            </a:r>
            <a:r>
              <a:rPr lang="en-US" sz="2600" i="1" spc="-1" dirty="0">
                <a:solidFill>
                  <a:srgbClr val="000000"/>
                </a:solidFill>
                <a:latin typeface="Arial"/>
                <a:cs typeface="Arial"/>
              </a:rPr>
              <a:t> start number(1) number(2)</a:t>
            </a:r>
          </a:p>
          <a:p>
            <a:pPr marL="457835"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We generate a new set of constraints:</a:t>
            </a:r>
          </a:p>
          <a:p>
            <a:pPr marL="635">
              <a:lnSpc>
                <a:spcPct val="90000"/>
              </a:lnSpc>
              <a:spcBef>
                <a:spcPts val="1001"/>
              </a:spcBef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     :- not start.</a:t>
            </a:r>
          </a:p>
          <a:p>
            <a:pPr marL="0" lvl="1">
              <a:lnSpc>
                <a:spcPct val="90000"/>
              </a:lnSpc>
              <a:spcBef>
                <a:spcPts val="1001"/>
              </a:spcBef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  :- not number(1).</a:t>
            </a:r>
          </a:p>
          <a:p>
            <a:pPr marL="0" lvl="1">
              <a:lnSpc>
                <a:spcPct val="90000"/>
              </a:lnSpc>
              <a:spcBef>
                <a:spcPts val="1001"/>
              </a:spcBef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  :- number(2).</a:t>
            </a:r>
          </a:p>
          <a:p>
            <a:pPr lvl="1"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  <a:cs typeface="Arial"/>
              </a:rPr>
              <a:t>This ensures that the second solver does not include any answer set that does not have "start" and "number(1)" atoms and has "number(2)" atom.</a:t>
            </a:r>
            <a:endParaRPr lang="en-US" dirty="0"/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998A6124-41B0-D2C4-F8CD-467863B2A333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811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64C0A-665E-1CB0-A2BA-8184D6181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ABDC6D24-4C54-4DB9-41CD-5EF61F374CC2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Analysis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4C2D5F51-5DB6-ADD5-F0F3-5301D2EA102A}"/>
              </a:ext>
            </a:extLst>
          </p:cNvPr>
          <p:cNvSpPr txBox="1"/>
          <p:nvPr/>
        </p:nvSpPr>
        <p:spPr>
          <a:xfrm>
            <a:off x="838080" y="1690560"/>
            <a:ext cx="10515240" cy="4127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Benchmark tool outputs an open document spreadsheet (ODS) file with benchmark times for respective instances.</a:t>
            </a:r>
            <a:endParaRPr lang="en-US" dirty="0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Operations on ODS files and prepare excel sheets: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 Side by side solver comparison for all instances of all benchmarks.</a:t>
            </a: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 Average solving time for each benchmark.</a:t>
            </a:r>
            <a:endParaRPr lang="en-US" dirty="0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 Number of instances solved for each benchmark.</a:t>
            </a:r>
            <a:endParaRPr lang="en-US" dirty="0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Resulting survival/cactus plot from the created excel sheet.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endParaRPr lang="en-US" sz="2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endParaRPr lang="en-US" sz="2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19B1306C-5F8E-AC4E-C270-37E39C04C27B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991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/>
          <p:cNvSpPr txBox="1"/>
          <p:nvPr/>
        </p:nvSpPr>
        <p:spPr>
          <a:xfrm>
            <a:off x="1525210" y="2965886"/>
            <a:ext cx="9143640" cy="68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Arial"/>
              </a:rPr>
              <a:t>Introduction</a:t>
            </a:r>
            <a:br/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/>
          <p:cNvSpPr txBox="1"/>
          <p:nvPr/>
        </p:nvSpPr>
        <p:spPr>
          <a:xfrm>
            <a:off x="914400" y="3655080"/>
            <a:ext cx="9143640" cy="11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65" name="TextShape 3"/>
          <p:cNvSpPr txBox="1"/>
          <p:nvPr/>
        </p:nvSpPr>
        <p:spPr>
          <a:xfrm>
            <a:off x="914400" y="60012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4"/>
          <p:cNvSpPr txBox="1"/>
          <p:nvPr/>
        </p:nvSpPr>
        <p:spPr>
          <a:xfrm>
            <a:off x="914400" y="4993560"/>
            <a:ext cx="5859000" cy="8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CFDFE-2942-ADCD-9607-46EDD2C5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>
            <a:extLst>
              <a:ext uri="{FF2B5EF4-FFF2-40B4-BE49-F238E27FC236}">
                <a16:creationId xmlns:a16="http://schemas.microsoft.com/office/drawing/2014/main" id="{67945679-14DB-5C32-E026-8D4DE1DDA9B9}"/>
              </a:ext>
            </a:extLst>
          </p:cNvPr>
          <p:cNvSpPr txBox="1"/>
          <p:nvPr/>
        </p:nvSpPr>
        <p:spPr>
          <a:xfrm>
            <a:off x="1525210" y="2742124"/>
            <a:ext cx="9143640" cy="68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pc="-1">
                <a:solidFill>
                  <a:srgbClr val="FFFFFF"/>
                </a:solidFill>
                <a:latin typeface="Arial"/>
              </a:rPr>
              <a:t>Usage</a:t>
            </a:r>
            <a:br>
              <a:rPr/>
            </a:b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>
            <a:extLst>
              <a:ext uri="{FF2B5EF4-FFF2-40B4-BE49-F238E27FC236}">
                <a16:creationId xmlns:a16="http://schemas.microsoft.com/office/drawing/2014/main" id="{1905AA74-EDFE-06CE-B3DB-F7E07F7BBB8C}"/>
              </a:ext>
            </a:extLst>
          </p:cNvPr>
          <p:cNvSpPr txBox="1"/>
          <p:nvPr/>
        </p:nvSpPr>
        <p:spPr>
          <a:xfrm>
            <a:off x="914400" y="3655080"/>
            <a:ext cx="9143640" cy="11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65" name="TextShape 3">
            <a:extLst>
              <a:ext uri="{FF2B5EF4-FFF2-40B4-BE49-F238E27FC236}">
                <a16:creationId xmlns:a16="http://schemas.microsoft.com/office/drawing/2014/main" id="{1DEC3AA1-8B85-D825-E7C1-9DFB4F6577FC}"/>
              </a:ext>
            </a:extLst>
          </p:cNvPr>
          <p:cNvSpPr txBox="1"/>
          <p:nvPr/>
        </p:nvSpPr>
        <p:spPr>
          <a:xfrm>
            <a:off x="914400" y="60012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4">
            <a:extLst>
              <a:ext uri="{FF2B5EF4-FFF2-40B4-BE49-F238E27FC236}">
                <a16:creationId xmlns:a16="http://schemas.microsoft.com/office/drawing/2014/main" id="{31FF0FEB-8935-DB0E-934E-0F6C13E5CE6E}"/>
              </a:ext>
            </a:extLst>
          </p:cNvPr>
          <p:cNvSpPr txBox="1"/>
          <p:nvPr/>
        </p:nvSpPr>
        <p:spPr>
          <a:xfrm>
            <a:off x="914400" y="4993560"/>
            <a:ext cx="5859000" cy="8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271244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DE5A02-29F8-3FE2-71AD-5A1E4A119F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A2F2BC3B-290C-074A-0142-9F693196BF1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Usage: Docker Env Variables</a:t>
            </a:r>
            <a:endParaRPr lang="en-US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39EAD9E0-5D40-0368-3860-9B6BDFEA1E41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6B1CBB-CA87-A81B-0CF2-8869086BC6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690200"/>
            <a:ext cx="8758153" cy="3625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9943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210C7A-DD25-E08F-2529-0CF2A139C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E4E54F93-47C5-16F7-DC55-A17BDEDD080F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Comparison </a:t>
            </a:r>
          </a:p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Parameters</a:t>
            </a:r>
            <a:endParaRPr lang="en-US" dirty="0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3709DB11-27C0-3820-C74F-50E28059E970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D0F348-927C-ADA3-0499-4475D82668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5174" y="182880"/>
            <a:ext cx="5297038" cy="5783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4217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B31E7C-F3AD-0F79-E85F-815E2CCAB2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F30490B7-64AA-40CF-D5B1-2A80B7374340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Comparison and Analysis (setup.sh)</a:t>
            </a:r>
            <a:endParaRPr lang="en-US" dirty="0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B9ED3661-C1A2-6D39-EA25-EF7145ABA9E5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84D6DC-B7A9-5AAB-4BC9-E10E5472E4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080" y="1400748"/>
            <a:ext cx="9545954" cy="4562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390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6BD022-45CC-B75E-FE06-2E17AA5EE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BE44E898-FB07-F51A-CD2A-0EA07018B388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err="1">
                <a:solidFill>
                  <a:srgbClr val="D71920"/>
                </a:solidFill>
                <a:latin typeface="Arial"/>
              </a:rPr>
              <a:t>Dockerfile</a:t>
            </a:r>
            <a:r>
              <a:rPr lang="en-US" sz="3200" b="1" spc="-1">
                <a:solidFill>
                  <a:srgbClr val="D71920"/>
                </a:solidFill>
                <a:latin typeface="Arial"/>
              </a:rPr>
              <a:t>: Container Command</a:t>
            </a:r>
            <a:endParaRPr lang="en-US" sz="3200" b="1" spc="-1">
              <a:solidFill>
                <a:srgbClr val="D71920"/>
              </a:solidFill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27D43044-1F4F-7DA2-108D-5CC5246C491B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8A2E921-C1C1-D8AE-99FB-A8FF4C1F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358" y="2100507"/>
            <a:ext cx="7424209" cy="1334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202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D8F55-BE35-9E01-2D9B-7B00B794E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EC8AF85A-B986-E21C-F3C5-73675F9B5925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Usage: Docker Build and Run (compare.sh)</a:t>
            </a:r>
            <a:endParaRPr lang="en-US" dirty="0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CC431CF8-DB46-9BBC-954C-23BC9E95BC80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26356-3F2B-AFA8-830F-D6FF2BA4AE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4" y="1335116"/>
            <a:ext cx="9612924" cy="452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09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6BCD92-E24F-F1E8-5FB0-E3B457772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>
            <a:extLst>
              <a:ext uri="{FF2B5EF4-FFF2-40B4-BE49-F238E27FC236}">
                <a16:creationId xmlns:a16="http://schemas.microsoft.com/office/drawing/2014/main" id="{406C3BB1-D639-832D-A22C-9865143FC540}"/>
              </a:ext>
            </a:extLst>
          </p:cNvPr>
          <p:cNvSpPr txBox="1"/>
          <p:nvPr/>
        </p:nvSpPr>
        <p:spPr>
          <a:xfrm>
            <a:off x="1525210" y="2742124"/>
            <a:ext cx="9143640" cy="68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pc="-1">
                <a:solidFill>
                  <a:srgbClr val="FFFFFF"/>
                </a:solidFill>
              </a:rPr>
              <a:t>Results</a:t>
            </a:r>
            <a:br>
              <a:rPr/>
            </a:b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>
            <a:extLst>
              <a:ext uri="{FF2B5EF4-FFF2-40B4-BE49-F238E27FC236}">
                <a16:creationId xmlns:a16="http://schemas.microsoft.com/office/drawing/2014/main" id="{4A6C3638-5738-F4F4-6442-1996DE900C59}"/>
              </a:ext>
            </a:extLst>
          </p:cNvPr>
          <p:cNvSpPr txBox="1"/>
          <p:nvPr/>
        </p:nvSpPr>
        <p:spPr>
          <a:xfrm>
            <a:off x="914400" y="3655080"/>
            <a:ext cx="9143640" cy="11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65" name="TextShape 3">
            <a:extLst>
              <a:ext uri="{FF2B5EF4-FFF2-40B4-BE49-F238E27FC236}">
                <a16:creationId xmlns:a16="http://schemas.microsoft.com/office/drawing/2014/main" id="{8EC697C9-B9F7-FAE8-F75B-602730AC1DE2}"/>
              </a:ext>
            </a:extLst>
          </p:cNvPr>
          <p:cNvSpPr txBox="1"/>
          <p:nvPr/>
        </p:nvSpPr>
        <p:spPr>
          <a:xfrm>
            <a:off x="914400" y="60012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4">
            <a:extLst>
              <a:ext uri="{FF2B5EF4-FFF2-40B4-BE49-F238E27FC236}">
                <a16:creationId xmlns:a16="http://schemas.microsoft.com/office/drawing/2014/main" id="{299850F6-312D-74C2-6E8F-529690E44B97}"/>
              </a:ext>
            </a:extLst>
          </p:cNvPr>
          <p:cNvSpPr txBox="1"/>
          <p:nvPr/>
        </p:nvSpPr>
        <p:spPr>
          <a:xfrm>
            <a:off x="914400" y="4993560"/>
            <a:ext cx="5859000" cy="8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448306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F61DB-E03D-5137-ED8A-AAFFA44A6D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6BBCD488-FDF6-E135-7B4D-492191554916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Experiment Machine Specifications</a:t>
            </a:r>
            <a:endParaRPr lang="en-US" dirty="0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79CC6004-D8D8-0045-CD75-AEFCF7B9D348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2EF153-6819-CE77-B8D9-55C6491369EE}"/>
              </a:ext>
            </a:extLst>
          </p:cNvPr>
          <p:cNvSpPr txBox="1"/>
          <p:nvPr/>
        </p:nvSpPr>
        <p:spPr>
          <a:xfrm>
            <a:off x="838080" y="1690200"/>
            <a:ext cx="995644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err="1"/>
              <a:t>Eclingo</a:t>
            </a:r>
            <a:r>
              <a:rPr lang="en-US" sz="2400" b="1" dirty="0"/>
              <a:t> Comparison: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Operating System: </a:t>
            </a:r>
            <a:r>
              <a:rPr lang="en-US" b="1" i="0" dirty="0">
                <a:effectLst/>
              </a:rPr>
              <a:t>Ubuntu 22.04.3 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CPU: </a:t>
            </a:r>
            <a:r>
              <a:rPr lang="en-US" b="1" i="0" dirty="0">
                <a:effectLst/>
              </a:rPr>
              <a:t>12th Gen Intel® Core™ i7-12700T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Memory: </a:t>
            </a:r>
            <a:r>
              <a:rPr lang="en-US" b="1" i="0" dirty="0">
                <a:effectLst/>
              </a:rPr>
              <a:t>32.0 GiB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sz="2400" b="1" dirty="0"/>
              <a:t>EZSMT/</a:t>
            </a:r>
            <a:r>
              <a:rPr lang="en-US" sz="2400" b="1" dirty="0" err="1"/>
              <a:t>Clingcon</a:t>
            </a:r>
            <a:r>
              <a:rPr lang="en-US" sz="2400" b="1" dirty="0"/>
              <a:t> Comparison: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Operating System: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Ubuntu 20.04.6 LTS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CPU: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Intel® Core™ i7-7700 CPU </a:t>
            </a:r>
            <a:r>
              <a:rPr lang="en-US" b="1" i="0">
                <a:solidFill>
                  <a:srgbClr val="000000"/>
                </a:solidFill>
                <a:effectLst/>
              </a:rPr>
              <a:t>@ 3.60GHz</a:t>
            </a:r>
            <a:endParaRPr lang="en-US" b="1" dirty="0">
              <a:solidFill>
                <a:srgbClr val="000000"/>
              </a:solidFill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00"/>
                </a:solidFill>
              </a:rPr>
              <a:t>Memory: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31.2 GiB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10912461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FFC22C-0838-C05A-6D18-1A7A9DD33E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88288A0D-6FE4-B51B-5459-9F05715637FB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Comparison Log</a:t>
            </a:r>
            <a:endParaRPr lang="en-US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2DBB0247-260C-EEC1-BED4-75C63815DE85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79669BF-A67C-063E-00F4-FC5B53C812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6375" y="491718"/>
            <a:ext cx="5784714" cy="5519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5162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19E81-46F2-AFDD-E763-F4E07056A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C0E8CB76-8F37-602D-AEC5-D6F6F3BE8BB5}"/>
              </a:ext>
            </a:extLst>
          </p:cNvPr>
          <p:cNvSpPr txBox="1"/>
          <p:nvPr/>
        </p:nvSpPr>
        <p:spPr>
          <a:xfrm>
            <a:off x="838080" y="365040"/>
            <a:ext cx="10515240" cy="147030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Benchmark Output: </a:t>
            </a:r>
            <a:endParaRPr lang="en-US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Eclingo Comparison (New vs Old)</a:t>
            </a:r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Docker</a:t>
            </a: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C0459824-5451-DE62-3C4D-3A939799457C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2" name="Picture 1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49557596-6945-D655-52AF-EA96CB471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4" y="1833448"/>
            <a:ext cx="9469643" cy="412988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C913F0B-57C8-5BA2-3FA6-732E40E1F9B9}"/>
              </a:ext>
            </a:extLst>
          </p:cNvPr>
          <p:cNvSpPr txBox="1"/>
          <p:nvPr/>
        </p:nvSpPr>
        <p:spPr>
          <a:xfrm>
            <a:off x="6538823" y="1388216"/>
            <a:ext cx="3916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All Solvers Runtime Units: </a:t>
            </a:r>
            <a:r>
              <a:rPr lang="en-US" b="1" dirty="0"/>
              <a:t>Seconds</a:t>
            </a:r>
          </a:p>
        </p:txBody>
      </p:sp>
    </p:spTree>
    <p:extLst>
      <p:ext uri="{BB962C8B-B14F-4D97-AF65-F5344CB8AC3E}">
        <p14:creationId xmlns:p14="http://schemas.microsoft.com/office/powerpoint/2010/main" val="22253613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4A6405-A49D-1731-CC31-2D20E204D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>
            <a:extLst>
              <a:ext uri="{FF2B5EF4-FFF2-40B4-BE49-F238E27FC236}">
                <a16:creationId xmlns:a16="http://schemas.microsoft.com/office/drawing/2014/main" id="{30F771C9-5A29-6977-C6C1-583C80C86CCA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cs typeface="Arial"/>
              </a:rPr>
              <a:t>Reproducible Benchmarking Platform</a:t>
            </a:r>
          </a:p>
        </p:txBody>
      </p:sp>
      <p:sp>
        <p:nvSpPr>
          <p:cNvPr id="168" name="TextShape 2">
            <a:extLst>
              <a:ext uri="{FF2B5EF4-FFF2-40B4-BE49-F238E27FC236}">
                <a16:creationId xmlns:a16="http://schemas.microsoft.com/office/drawing/2014/main" id="{9847082E-1F1C-02ED-E475-EA0E3856045D}"/>
              </a:ext>
            </a:extLst>
          </p:cNvPr>
          <p:cNvSpPr txBox="1"/>
          <p:nvPr/>
        </p:nvSpPr>
        <p:spPr>
          <a:xfrm>
            <a:off x="838080" y="1545509"/>
            <a:ext cx="10515240" cy="376409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The benchmarking platform performs three main tasks:</a:t>
            </a:r>
          </a:p>
          <a:p>
            <a:pPr marL="914400" lvl="1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Run benchmarks for solvers</a:t>
            </a:r>
          </a:p>
          <a:p>
            <a:pPr marL="914400" lvl="1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Compares and checks outputs</a:t>
            </a:r>
          </a:p>
          <a:p>
            <a:pPr marL="914400" lvl="1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Analyses the output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 dirty="0">
                <a:solidFill>
                  <a:srgbClr val="000000"/>
                </a:solidFill>
                <a:latin typeface="Arial"/>
              </a:rPr>
              <a:t>Uses Docker to automate the above tasks and to make it reproducible.</a:t>
            </a: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>
            <a:extLst>
              <a:ext uri="{FF2B5EF4-FFF2-40B4-BE49-F238E27FC236}">
                <a16:creationId xmlns:a16="http://schemas.microsoft.com/office/drawing/2014/main" id="{6A8F62E8-8DB2-C12F-D60A-1A79B9647EEB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28368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67061-26FF-7E63-8A7A-5DE7C0D0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6AF72AC0-CCD9-36E6-84DE-0D6FA0141516}"/>
              </a:ext>
            </a:extLst>
          </p:cNvPr>
          <p:cNvSpPr txBox="1"/>
          <p:nvPr/>
        </p:nvSpPr>
        <p:spPr>
          <a:xfrm>
            <a:off x="838080" y="365040"/>
            <a:ext cx="4878358" cy="1470302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Benchmark Output: </a:t>
            </a:r>
            <a:endParaRPr lang="en-US" err="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b="1" spc="-1" err="1">
                <a:solidFill>
                  <a:srgbClr val="D71920"/>
                </a:solidFill>
                <a:latin typeface="Arial"/>
              </a:rPr>
              <a:t>Eclingo</a:t>
            </a:r>
            <a:r>
              <a:rPr lang="en-US" sz="3200" b="1" spc="-1">
                <a:solidFill>
                  <a:srgbClr val="D71920"/>
                </a:solidFill>
                <a:latin typeface="Arial"/>
              </a:rPr>
              <a:t> Comparison</a:t>
            </a:r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Docker</a:t>
            </a: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7405596F-FBDC-56AB-DB4A-9059E5A29D27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3" name="Picture 2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44C4A096-94BC-403A-8C52-FC95D2DEE3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4" y="2250478"/>
            <a:ext cx="10524718" cy="236355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EA34F4D-5BC6-9846-0E99-EA6B1F49D384}"/>
              </a:ext>
            </a:extLst>
          </p:cNvPr>
          <p:cNvSpPr txBox="1"/>
          <p:nvPr/>
        </p:nvSpPr>
        <p:spPr>
          <a:xfrm>
            <a:off x="7320951" y="1351472"/>
            <a:ext cx="42614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Solvers Runtime Units: </a:t>
            </a:r>
            <a:r>
              <a:rPr lang="en-US" b="1" dirty="0"/>
              <a:t>Seconds</a:t>
            </a:r>
          </a:p>
          <a:p>
            <a:r>
              <a:rPr lang="en-US" dirty="0"/>
              <a:t>Count: </a:t>
            </a:r>
            <a:r>
              <a:rPr lang="en-US" b="1" dirty="0"/>
              <a:t>Number of instances solved</a:t>
            </a:r>
          </a:p>
        </p:txBody>
      </p:sp>
    </p:spTree>
    <p:extLst>
      <p:ext uri="{BB962C8B-B14F-4D97-AF65-F5344CB8AC3E}">
        <p14:creationId xmlns:p14="http://schemas.microsoft.com/office/powerpoint/2010/main" val="9421777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0B294-0B58-9A13-E68D-8774F30F94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9690303A-8FCA-162D-F2E2-7B13FA615C72}"/>
              </a:ext>
            </a:extLst>
          </p:cNvPr>
          <p:cNvSpPr txBox="1"/>
          <p:nvPr/>
        </p:nvSpPr>
        <p:spPr>
          <a:xfrm>
            <a:off x="838080" y="365040"/>
            <a:ext cx="10515240" cy="151868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Benchmark Output: </a:t>
            </a:r>
            <a:endParaRPr lang="en-US" err="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b="1" spc="-1" err="1">
                <a:solidFill>
                  <a:srgbClr val="D71920"/>
                </a:solidFill>
                <a:latin typeface="Arial"/>
              </a:rPr>
              <a:t>Eclingo</a:t>
            </a:r>
            <a:r>
              <a:rPr lang="en-US" sz="3200" b="1" spc="-1">
                <a:solidFill>
                  <a:srgbClr val="D71920"/>
                </a:solidFill>
                <a:latin typeface="Arial"/>
              </a:rPr>
              <a:t> Comparison</a:t>
            </a:r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Docker</a:t>
            </a: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1399DA6E-2E8F-5169-1509-B801885DD99F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3" name="Picture 2" descr="A graph of a graph with numbers and lines&#10;&#10;AI-generated content may be incorrect.">
            <a:extLst>
              <a:ext uri="{FF2B5EF4-FFF2-40B4-BE49-F238E27FC236}">
                <a16:creationId xmlns:a16="http://schemas.microsoft.com/office/drawing/2014/main" id="{1DA0EC38-A8E5-8C35-191C-6586AF6EAF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68409" y="157237"/>
            <a:ext cx="6899753" cy="5854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2285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AE87CF-A044-BD44-F907-2E4C9DB05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9CF07C0F-B697-9D14-65C8-EA27044D5B4A}"/>
              </a:ext>
            </a:extLst>
          </p:cNvPr>
          <p:cNvSpPr txBox="1"/>
          <p:nvPr/>
        </p:nvSpPr>
        <p:spPr>
          <a:xfrm>
            <a:off x="838080" y="365040"/>
            <a:ext cx="10515240" cy="1846185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Benchmark Output: </a:t>
            </a:r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EZSMT-cvc4/</a:t>
            </a:r>
            <a:r>
              <a:rPr lang="en-US" sz="3200" b="1" spc="-1" err="1">
                <a:solidFill>
                  <a:srgbClr val="D71920"/>
                </a:solidFill>
                <a:latin typeface="Arial"/>
              </a:rPr>
              <a:t>Clingcon</a:t>
            </a:r>
            <a:r>
              <a:rPr lang="en-US" sz="3200" b="1" spc="-1">
                <a:solidFill>
                  <a:srgbClr val="D71920"/>
                </a:solidFill>
                <a:latin typeface="Arial"/>
              </a:rPr>
              <a:t> Comparison</a:t>
            </a:r>
            <a:endParaRPr lang="en-US"/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</a:rPr>
              <a:t>Docker</a:t>
            </a: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00505E48-F72D-9988-FF05-9EE750A4423F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4" name="Picture 3" descr="A screenshot of a black and white screen&#10;&#10;AI-generated content may be incorrect.">
            <a:extLst>
              <a:ext uri="{FF2B5EF4-FFF2-40B4-BE49-F238E27FC236}">
                <a16:creationId xmlns:a16="http://schemas.microsoft.com/office/drawing/2014/main" id="{C99F0381-38DB-F230-8399-2D54E70C0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154" y="2077612"/>
            <a:ext cx="9990669" cy="379693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D55D967-D8AA-3752-676D-35BF7916B11E}"/>
              </a:ext>
            </a:extLst>
          </p:cNvPr>
          <p:cNvSpPr txBox="1"/>
          <p:nvPr/>
        </p:nvSpPr>
        <p:spPr>
          <a:xfrm>
            <a:off x="7855789" y="1318550"/>
            <a:ext cx="39681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All Solvers Runtime Units: </a:t>
            </a:r>
            <a:r>
              <a:rPr lang="en-US" b="1" dirty="0"/>
              <a:t>Seconds</a:t>
            </a:r>
          </a:p>
          <a:p>
            <a:r>
              <a:rPr lang="en-US" dirty="0"/>
              <a:t>Count: </a:t>
            </a:r>
            <a:r>
              <a:rPr lang="en-US" b="1" dirty="0"/>
              <a:t>Number of instances solved</a:t>
            </a:r>
          </a:p>
        </p:txBody>
      </p:sp>
    </p:spTree>
    <p:extLst>
      <p:ext uri="{BB962C8B-B14F-4D97-AF65-F5344CB8AC3E}">
        <p14:creationId xmlns:p14="http://schemas.microsoft.com/office/powerpoint/2010/main" val="213618255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AC354-4A44-A3AF-4F59-969409415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8FD00057-79DA-4BCD-B842-9E71CFBC8EFE}"/>
              </a:ext>
            </a:extLst>
          </p:cNvPr>
          <p:cNvSpPr txBox="1"/>
          <p:nvPr/>
        </p:nvSpPr>
        <p:spPr>
          <a:xfrm>
            <a:off x="838080" y="365040"/>
            <a:ext cx="10515240" cy="1917826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Benchmark Output: </a:t>
            </a:r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EZSMT-cvc4/</a:t>
            </a:r>
            <a:r>
              <a:rPr lang="en-US" sz="3200" b="1" spc="-1" err="1">
                <a:solidFill>
                  <a:srgbClr val="D71920"/>
                </a:solidFill>
                <a:latin typeface="Arial"/>
              </a:rPr>
              <a:t>Clingcon</a:t>
            </a:r>
            <a:r>
              <a:rPr lang="en-US" sz="3200" b="1" spc="-1">
                <a:solidFill>
                  <a:srgbClr val="D71920"/>
                </a:solidFill>
                <a:latin typeface="Arial"/>
              </a:rPr>
              <a:t> </a:t>
            </a:r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Comparison</a:t>
            </a:r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</a:rPr>
              <a:t>Docker</a:t>
            </a: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28E8E4A5-70A6-4022-9DA9-AAEE0BDAAC0A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D61FF0-12DF-7E18-573B-2AE5000DF4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696" y="175381"/>
            <a:ext cx="6964233" cy="5796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729572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2762CE-2A8B-4490-CFCB-FA7930A72B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EB7914B7-129D-0321-22A6-4A8441C4EB59}"/>
              </a:ext>
            </a:extLst>
          </p:cNvPr>
          <p:cNvSpPr txBox="1"/>
          <p:nvPr/>
        </p:nvSpPr>
        <p:spPr>
          <a:xfrm>
            <a:off x="838080" y="818611"/>
            <a:ext cx="5608728" cy="89066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Docker/Host Comparison: 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D71920"/>
                </a:solidFill>
                <a:latin typeface="Arial"/>
              </a:rPr>
              <a:t>Eclingo</a:t>
            </a: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-New</a:t>
            </a:r>
            <a:endParaRPr lang="en-US" dirty="0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18CE1891-6AE8-14C7-349D-EDB6DBAA87AD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B4DE5B-291C-A108-A8E4-42BD6B6313D8}"/>
                  </a:ext>
                </a:extLst>
              </p:cNvPr>
              <p:cNvSpPr txBox="1"/>
              <p:nvPr/>
            </p:nvSpPr>
            <p:spPr>
              <a:xfrm>
                <a:off x="6152330" y="1562686"/>
                <a:ext cx="4502988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Relative Difference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𝑑𝑜𝑐𝑘𝑒𝑟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𝑑𝑜𝑐𝑘𝑒𝑟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US" dirty="0"/>
                  <a:t> %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4B4DE5B-291C-A108-A8E4-42BD6B6313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30" y="1562686"/>
                <a:ext cx="4502988" cy="539187"/>
              </a:xfrm>
              <a:prstGeom prst="rect">
                <a:avLst/>
              </a:prstGeom>
              <a:blipFill>
                <a:blip r:embed="rId2"/>
                <a:stretch>
                  <a:fillRect l="-677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091B5BF-3584-2CF4-F6AE-7F72C7BD44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839975"/>
              </p:ext>
            </p:extLst>
          </p:nvPr>
        </p:nvGraphicFramePr>
        <p:xfrm>
          <a:off x="838080" y="2217561"/>
          <a:ext cx="10151973" cy="3159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474">
                  <a:extLst>
                    <a:ext uri="{9D8B030D-6E8A-4147-A177-3AD203B41FA5}">
                      <a16:colId xmlns:a16="http://schemas.microsoft.com/office/drawing/2014/main" val="1315699826"/>
                    </a:ext>
                  </a:extLst>
                </a:gridCol>
                <a:gridCol w="1372357">
                  <a:extLst>
                    <a:ext uri="{9D8B030D-6E8A-4147-A177-3AD203B41FA5}">
                      <a16:colId xmlns:a16="http://schemas.microsoft.com/office/drawing/2014/main" val="3740405523"/>
                    </a:ext>
                  </a:extLst>
                </a:gridCol>
                <a:gridCol w="2688792">
                  <a:extLst>
                    <a:ext uri="{9D8B030D-6E8A-4147-A177-3AD203B41FA5}">
                      <a16:colId xmlns:a16="http://schemas.microsoft.com/office/drawing/2014/main" val="1588695387"/>
                    </a:ext>
                  </a:extLst>
                </a:gridCol>
                <a:gridCol w="2466789">
                  <a:extLst>
                    <a:ext uri="{9D8B030D-6E8A-4147-A177-3AD203B41FA5}">
                      <a16:colId xmlns:a16="http://schemas.microsoft.com/office/drawing/2014/main" val="1671613156"/>
                    </a:ext>
                  </a:extLst>
                </a:gridCol>
                <a:gridCol w="1592561">
                  <a:extLst>
                    <a:ext uri="{9D8B030D-6E8A-4147-A177-3AD203B41FA5}">
                      <a16:colId xmlns:a16="http://schemas.microsoft.com/office/drawing/2014/main" val="370697967"/>
                    </a:ext>
                  </a:extLst>
                </a:gridCol>
              </a:tblGrid>
              <a:tr h="8108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Average Docker Runtime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Average Host Runtime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Relative Difference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80050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action-reversibility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393.92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393.62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4059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bomb_problems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554.89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554.60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99656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eligible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7.35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7.15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2.76 %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19224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yale_shooting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3.25 %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7674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352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Average: 239.09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Average: 238.89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0.08 %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425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200A2D-2241-FC16-19BF-7B0E1BDAF027}"/>
                  </a:ext>
                </a:extLst>
              </p:cNvPr>
              <p:cNvSpPr txBox="1"/>
              <p:nvPr/>
            </p:nvSpPr>
            <p:spPr>
              <a:xfrm>
                <a:off x="6152330" y="941680"/>
                <a:ext cx="5201590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Average Runtime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𝑟𝑢𝑛𝑡𝑖𝑚𝑒𝑠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𝑖𝑛𝑡𝑎𝑛𝑐𝑒𝑠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A200A2D-2241-FC16-19BF-7B0E1BDAF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30" y="941680"/>
                <a:ext cx="5201590" cy="526554"/>
              </a:xfrm>
              <a:prstGeom prst="rect">
                <a:avLst/>
              </a:prstGeom>
              <a:blipFill>
                <a:blip r:embed="rId3"/>
                <a:stretch>
                  <a:fillRect l="-585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074068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5B9CA-1339-15D6-AE48-91AD77EEFD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7EB420C5-014C-3338-B848-1F478DA0FB60}"/>
              </a:ext>
            </a:extLst>
          </p:cNvPr>
          <p:cNvSpPr txBox="1"/>
          <p:nvPr/>
        </p:nvSpPr>
        <p:spPr>
          <a:xfrm>
            <a:off x="838080" y="818611"/>
            <a:ext cx="5608728" cy="89066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Docker/Host Comparison: </a:t>
            </a:r>
            <a:endParaRPr lang="en-US" dirty="0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D71920"/>
                </a:solidFill>
                <a:latin typeface="Arial"/>
              </a:rPr>
              <a:t>Eclingo</a:t>
            </a: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-Old</a:t>
            </a:r>
            <a:endParaRPr lang="en-US" dirty="0"/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ACB0F2D6-28B5-3973-FCD2-16ACAEB11F33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7E0D66-4005-9488-7754-11A5C840AF71}"/>
                  </a:ext>
                </a:extLst>
              </p:cNvPr>
              <p:cNvSpPr txBox="1"/>
              <p:nvPr/>
            </p:nvSpPr>
            <p:spPr>
              <a:xfrm>
                <a:off x="6152330" y="1562686"/>
                <a:ext cx="4502988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Relative Difference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𝑑𝑜𝑐𝑘𝑒𝑟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𝑑𝑜𝑐𝑘𝑒𝑟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r>
                  <a:rPr lang="en-US" dirty="0"/>
                  <a:t> %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57E0D66-4005-9488-7754-11A5C840AF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30" y="1562686"/>
                <a:ext cx="4502988" cy="539187"/>
              </a:xfrm>
              <a:prstGeom prst="rect">
                <a:avLst/>
              </a:prstGeom>
              <a:blipFill>
                <a:blip r:embed="rId2"/>
                <a:stretch>
                  <a:fillRect l="-677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67416AF-3AA9-094E-D0F7-F4CC127D8E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6750736"/>
              </p:ext>
            </p:extLst>
          </p:nvPr>
        </p:nvGraphicFramePr>
        <p:xfrm>
          <a:off x="838080" y="2217561"/>
          <a:ext cx="10151973" cy="315957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31474">
                  <a:extLst>
                    <a:ext uri="{9D8B030D-6E8A-4147-A177-3AD203B41FA5}">
                      <a16:colId xmlns:a16="http://schemas.microsoft.com/office/drawing/2014/main" val="1315699826"/>
                    </a:ext>
                  </a:extLst>
                </a:gridCol>
                <a:gridCol w="1372357">
                  <a:extLst>
                    <a:ext uri="{9D8B030D-6E8A-4147-A177-3AD203B41FA5}">
                      <a16:colId xmlns:a16="http://schemas.microsoft.com/office/drawing/2014/main" val="3740405523"/>
                    </a:ext>
                  </a:extLst>
                </a:gridCol>
                <a:gridCol w="2688792">
                  <a:extLst>
                    <a:ext uri="{9D8B030D-6E8A-4147-A177-3AD203B41FA5}">
                      <a16:colId xmlns:a16="http://schemas.microsoft.com/office/drawing/2014/main" val="1588695387"/>
                    </a:ext>
                  </a:extLst>
                </a:gridCol>
                <a:gridCol w="2466789">
                  <a:extLst>
                    <a:ext uri="{9D8B030D-6E8A-4147-A177-3AD203B41FA5}">
                      <a16:colId xmlns:a16="http://schemas.microsoft.com/office/drawing/2014/main" val="1671613156"/>
                    </a:ext>
                  </a:extLst>
                </a:gridCol>
                <a:gridCol w="1592561">
                  <a:extLst>
                    <a:ext uri="{9D8B030D-6E8A-4147-A177-3AD203B41FA5}">
                      <a16:colId xmlns:a16="http://schemas.microsoft.com/office/drawing/2014/main" val="370697967"/>
                    </a:ext>
                  </a:extLst>
                </a:gridCol>
              </a:tblGrid>
              <a:tr h="81080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Average Docker Runtime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Average Host Runtime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Relative Difference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80050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action-reversibility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247.950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249.271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0.53 %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4059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bomb_problems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556.500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556.510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99656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eligible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105.700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103.091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2.50 %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19224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yale_shooting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0.060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8.68 %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7674"/>
                  </a:ext>
                </a:extLst>
              </a:tr>
              <a:tr h="469753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352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Average: 227.553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Average: 227.232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0.14 %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425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4B1F7F-178A-2A81-9451-A7900A3CF824}"/>
                  </a:ext>
                </a:extLst>
              </p:cNvPr>
              <p:cNvSpPr txBox="1"/>
              <p:nvPr/>
            </p:nvSpPr>
            <p:spPr>
              <a:xfrm>
                <a:off x="6152330" y="941680"/>
                <a:ext cx="5201590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Average Runtime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𝑟𝑢𝑛𝑡𝑖𝑚𝑒𝑠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𝑖𝑛𝑡𝑎𝑛𝑐𝑒𝑠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64B1F7F-178A-2A81-9451-A7900A3CF8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2330" y="941680"/>
                <a:ext cx="5201590" cy="526554"/>
              </a:xfrm>
              <a:prstGeom prst="rect">
                <a:avLst/>
              </a:prstGeom>
              <a:blipFill>
                <a:blip r:embed="rId3"/>
                <a:stretch>
                  <a:fillRect l="-585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06203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B54F2A-959B-B287-2022-2F32F6916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9C30AF14-6A30-EE67-36D1-A02FB04C5012}"/>
              </a:ext>
            </a:extLst>
          </p:cNvPr>
          <p:cNvSpPr txBox="1"/>
          <p:nvPr/>
        </p:nvSpPr>
        <p:spPr>
          <a:xfrm>
            <a:off x="838080" y="510182"/>
            <a:ext cx="6247082" cy="89066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Docker/Host Comparison:  </a:t>
            </a:r>
          </a:p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EZSMT-cvc4</a:t>
            </a:r>
            <a:endParaRPr lang="en-US" sz="3200" b="1" spc="-1" dirty="0">
              <a:solidFill>
                <a:srgbClr val="D71920"/>
              </a:solidFill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D36CBDE6-BC71-2CD0-A355-A0F74BBC22AA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D152D1-1080-1758-7E57-B650D392F633}"/>
                  </a:ext>
                </a:extLst>
              </p:cNvPr>
              <p:cNvSpPr txBox="1"/>
              <p:nvPr/>
            </p:nvSpPr>
            <p:spPr>
              <a:xfrm>
                <a:off x="6636589" y="915994"/>
                <a:ext cx="4497238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Relative Difference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𝑑𝑜𝑐𝑘𝑒𝑟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𝑑𝑜𝑐𝑘𝑒𝑟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∗100 %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D152D1-1080-1758-7E57-B650D392F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589" y="915994"/>
                <a:ext cx="4497238" cy="539187"/>
              </a:xfrm>
              <a:prstGeom prst="rect">
                <a:avLst/>
              </a:prstGeom>
              <a:blipFill>
                <a:blip r:embed="rId2"/>
                <a:stretch>
                  <a:fillRect l="-814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D1C4689-027A-62BA-DF57-86407FF556D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6372455"/>
              </p:ext>
            </p:extLst>
          </p:nvPr>
        </p:nvGraphicFramePr>
        <p:xfrm>
          <a:off x="838080" y="1576582"/>
          <a:ext cx="10515839" cy="4421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014">
                  <a:extLst>
                    <a:ext uri="{9D8B030D-6E8A-4147-A177-3AD203B41FA5}">
                      <a16:colId xmlns:a16="http://schemas.microsoft.com/office/drawing/2014/main" val="1315699826"/>
                    </a:ext>
                  </a:extLst>
                </a:gridCol>
                <a:gridCol w="1541253">
                  <a:extLst>
                    <a:ext uri="{9D8B030D-6E8A-4147-A177-3AD203B41FA5}">
                      <a16:colId xmlns:a16="http://schemas.microsoft.com/office/drawing/2014/main" val="2986021870"/>
                    </a:ext>
                  </a:extLst>
                </a:gridCol>
                <a:gridCol w="2185359">
                  <a:extLst>
                    <a:ext uri="{9D8B030D-6E8A-4147-A177-3AD203B41FA5}">
                      <a16:colId xmlns:a16="http://schemas.microsoft.com/office/drawing/2014/main" val="1588695387"/>
                    </a:ext>
                  </a:extLst>
                </a:gridCol>
                <a:gridCol w="2323381">
                  <a:extLst>
                    <a:ext uri="{9D8B030D-6E8A-4147-A177-3AD203B41FA5}">
                      <a16:colId xmlns:a16="http://schemas.microsoft.com/office/drawing/2014/main" val="1671613156"/>
                    </a:ext>
                  </a:extLst>
                </a:gridCol>
                <a:gridCol w="1680832">
                  <a:extLst>
                    <a:ext uri="{9D8B030D-6E8A-4147-A177-3AD203B41FA5}">
                      <a16:colId xmlns:a16="http://schemas.microsoft.com/office/drawing/2014/main" val="370697967"/>
                    </a:ext>
                  </a:extLst>
                </a:gridCol>
              </a:tblGrid>
              <a:tr h="71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Average Docker Runtime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</a:rPr>
                        <a:t>Average Host Runtime (seconds)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Relative Difference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80050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Labyrinth_constraint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334.72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336.25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0.46 %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4059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TravelingSalesperson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110.13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104.33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5.41 %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99656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incremental-scheduling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345.87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335.83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2.95 %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19224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reverse-folding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986.95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976.38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1.08 %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7674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routingMax-aggregate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171.85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167.54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2.54 %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628286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routingMax-theory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1,800.00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48049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routingMin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1.11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3.54 %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6072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weighted-sequence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1.91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0.52 %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94546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462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Average: 469.07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Average: 465.42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0.78 %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72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9924A7-FF52-6A8F-5C78-554CB4BDBD06}"/>
                  </a:ext>
                </a:extLst>
              </p:cNvPr>
              <p:cNvSpPr txBox="1"/>
              <p:nvPr/>
            </p:nvSpPr>
            <p:spPr>
              <a:xfrm>
                <a:off x="6636589" y="355825"/>
                <a:ext cx="5201590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Average Runtime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𝑟𝑢𝑛𝑡𝑖𝑚𝑒𝑠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𝑖𝑛𝑡𝑎𝑛𝑐𝑒𝑠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79924A7-FF52-6A8F-5C78-554CB4BDBD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589" y="355825"/>
                <a:ext cx="5201590" cy="526554"/>
              </a:xfrm>
              <a:prstGeom prst="rect">
                <a:avLst/>
              </a:prstGeom>
              <a:blipFill>
                <a:blip r:embed="rId3"/>
                <a:stretch>
                  <a:fillRect l="-703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6591684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D05080-A95E-BBF6-19AC-501AA4363C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C7653E3F-22D5-4147-5A32-5C19E22636C8}"/>
              </a:ext>
            </a:extLst>
          </p:cNvPr>
          <p:cNvSpPr txBox="1"/>
          <p:nvPr/>
        </p:nvSpPr>
        <p:spPr>
          <a:xfrm>
            <a:off x="838080" y="510182"/>
            <a:ext cx="6247082" cy="89066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 dirty="0">
                <a:solidFill>
                  <a:srgbClr val="D71920"/>
                </a:solidFill>
                <a:latin typeface="Arial"/>
              </a:rPr>
              <a:t>Docker/Host Comparison:  </a:t>
            </a:r>
          </a:p>
          <a:p>
            <a:pPr>
              <a:lnSpc>
                <a:spcPct val="90000"/>
              </a:lnSpc>
            </a:pPr>
            <a:r>
              <a:rPr lang="en-US" sz="3200" b="1" spc="-1" dirty="0" err="1">
                <a:solidFill>
                  <a:srgbClr val="D71920"/>
                </a:solidFill>
                <a:latin typeface="Arial"/>
              </a:rPr>
              <a:t>Clingcon</a:t>
            </a:r>
            <a:endParaRPr lang="en-US" sz="3200" b="1" spc="-1" dirty="0">
              <a:solidFill>
                <a:srgbClr val="D71920"/>
              </a:solidFill>
              <a:latin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E625240B-F1B2-3047-A208-2E06A5E5E045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3345F-A570-3897-18BA-51AAFB0A618E}"/>
                  </a:ext>
                </a:extLst>
              </p:cNvPr>
              <p:cNvSpPr txBox="1"/>
              <p:nvPr/>
            </p:nvSpPr>
            <p:spPr>
              <a:xfrm>
                <a:off x="6636589" y="915994"/>
                <a:ext cx="4497238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Relative Difference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𝑑𝑜𝑐𝑘𝑒𝑟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𝑑𝑜𝑐𝑘𝑒𝑟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∗100 %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003345F-A570-3897-18BA-51AAFB0A61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589" y="915994"/>
                <a:ext cx="4497238" cy="539187"/>
              </a:xfrm>
              <a:prstGeom prst="rect">
                <a:avLst/>
              </a:prstGeom>
              <a:blipFill>
                <a:blip r:embed="rId2"/>
                <a:stretch>
                  <a:fillRect l="-814" b="-56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6559C5E-1BA8-3ED3-1E23-8B5C7244D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33289"/>
              </p:ext>
            </p:extLst>
          </p:nvPr>
        </p:nvGraphicFramePr>
        <p:xfrm>
          <a:off x="838080" y="1576582"/>
          <a:ext cx="10515839" cy="442165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85014">
                  <a:extLst>
                    <a:ext uri="{9D8B030D-6E8A-4147-A177-3AD203B41FA5}">
                      <a16:colId xmlns:a16="http://schemas.microsoft.com/office/drawing/2014/main" val="1315699826"/>
                    </a:ext>
                  </a:extLst>
                </a:gridCol>
                <a:gridCol w="1541253">
                  <a:extLst>
                    <a:ext uri="{9D8B030D-6E8A-4147-A177-3AD203B41FA5}">
                      <a16:colId xmlns:a16="http://schemas.microsoft.com/office/drawing/2014/main" val="2986021870"/>
                    </a:ext>
                  </a:extLst>
                </a:gridCol>
                <a:gridCol w="2185359">
                  <a:extLst>
                    <a:ext uri="{9D8B030D-6E8A-4147-A177-3AD203B41FA5}">
                      <a16:colId xmlns:a16="http://schemas.microsoft.com/office/drawing/2014/main" val="1588695387"/>
                    </a:ext>
                  </a:extLst>
                </a:gridCol>
                <a:gridCol w="2323381">
                  <a:extLst>
                    <a:ext uri="{9D8B030D-6E8A-4147-A177-3AD203B41FA5}">
                      <a16:colId xmlns:a16="http://schemas.microsoft.com/office/drawing/2014/main" val="1671613156"/>
                    </a:ext>
                  </a:extLst>
                </a:gridCol>
                <a:gridCol w="1680832">
                  <a:extLst>
                    <a:ext uri="{9D8B030D-6E8A-4147-A177-3AD203B41FA5}">
                      <a16:colId xmlns:a16="http://schemas.microsoft.com/office/drawing/2014/main" val="370697967"/>
                    </a:ext>
                  </a:extLst>
                </a:gridCol>
              </a:tblGrid>
              <a:tr h="71152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Average Docker Runtime (seconds)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>
                          <a:latin typeface="+mn-lt"/>
                        </a:rPr>
                        <a:t>Average Host Runtime (seconds)</a:t>
                      </a:r>
                      <a:endParaRPr lang="en-US" sz="18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>
                          <a:latin typeface="+mn-lt"/>
                        </a:rPr>
                        <a:t>Relative Difference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80050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Labyrinth_constraint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215.44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202.06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6.41 %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4059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TravelingSalesperson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1.52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3.24 %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99656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incremental-scheduling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302.29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302.02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0.09 %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19224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reverse-folding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2.11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1.41 %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7674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routingMax-aggregate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628286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routingMax-theory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0.11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48049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routingMin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6072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weighted-sequence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0.56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0.57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1.77 %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94546"/>
                  </a:ext>
                </a:extLst>
              </a:tr>
              <a:tr h="412236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462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Average: 65.29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Average: 63.58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2.66 %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72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F4877F-6721-91B9-7357-75FCDDBF81A9}"/>
                  </a:ext>
                </a:extLst>
              </p:cNvPr>
              <p:cNvSpPr txBox="1"/>
              <p:nvPr/>
            </p:nvSpPr>
            <p:spPr>
              <a:xfrm>
                <a:off x="6636589" y="355825"/>
                <a:ext cx="5201590" cy="526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Average Runtime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𝑆𝑢𝑚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𝑟𝑢𝑛𝑡𝑖𝑚𝑒𝑠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𝑎𝑙𝑙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𝑖𝑛𝑡𝑎𝑛𝑐𝑒𝑠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𝑁𝑢𝑚𝑏𝑒𝑟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𝑖𝑛𝑠𝑡𝑎𝑛𝑐𝑒𝑠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6F4877F-6721-91B9-7357-75FCDDBF81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6589" y="355825"/>
                <a:ext cx="5201590" cy="526554"/>
              </a:xfrm>
              <a:prstGeom prst="rect">
                <a:avLst/>
              </a:prstGeom>
              <a:blipFill>
                <a:blip r:embed="rId3"/>
                <a:stretch>
                  <a:fillRect l="-703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5319510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2FD30-2C26-57EC-5B8F-6E1FA1AC2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2DF968F3-2A67-24A5-7BA7-E5DA32D5DE51}"/>
              </a:ext>
            </a:extLst>
          </p:cNvPr>
          <p:cNvSpPr txBox="1"/>
          <p:nvPr/>
        </p:nvSpPr>
        <p:spPr>
          <a:xfrm>
            <a:off x="838080" y="510182"/>
            <a:ext cx="10515240" cy="89066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Speed-up Comparison:  </a:t>
            </a:r>
            <a:endParaRPr lang="en-US" sz="3200" b="1" spc="-1" err="1">
              <a:solidFill>
                <a:srgbClr val="D71920"/>
              </a:solidFill>
              <a:latin typeface="Arial"/>
            </a:endParaRPr>
          </a:p>
          <a:p>
            <a:pPr>
              <a:lnSpc>
                <a:spcPct val="90000"/>
              </a:lnSpc>
            </a:pPr>
            <a:r>
              <a:rPr lang="en-US" sz="3200" b="1" spc="-1" err="1">
                <a:solidFill>
                  <a:srgbClr val="D71920"/>
                </a:solidFill>
                <a:latin typeface="Arial"/>
              </a:rPr>
              <a:t>Eclingo</a:t>
            </a:r>
            <a:r>
              <a:rPr lang="en-US" sz="3200" b="1" spc="-1">
                <a:solidFill>
                  <a:srgbClr val="D71920"/>
                </a:solidFill>
                <a:latin typeface="Arial"/>
              </a:rPr>
              <a:t> (New against Old)</a:t>
            </a:r>
            <a:endParaRPr lang="en-US" sz="3200" b="1" spc="-1">
              <a:solidFill>
                <a:srgbClr val="D71920"/>
              </a:solidFill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B0076F9B-8619-71E9-E96C-EC82545A3CA6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C9C9BC-8B3F-56A3-5DF3-90045E7A9262}"/>
                  </a:ext>
                </a:extLst>
              </p:cNvPr>
              <p:cNvSpPr txBox="1"/>
              <p:nvPr/>
            </p:nvSpPr>
            <p:spPr>
              <a:xfrm>
                <a:off x="6596332" y="1576054"/>
                <a:ext cx="4502988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Relative Difference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𝑑𝑜𝑐𝑘𝑒𝑟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𝑑𝑜𝑐𝑘𝑒𝑟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∗100 %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3C9C9BC-8B3F-56A3-5DF3-90045E7A92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32" y="1576054"/>
                <a:ext cx="4502988" cy="539187"/>
              </a:xfrm>
              <a:prstGeom prst="rect">
                <a:avLst/>
              </a:prstGeom>
              <a:blipFill>
                <a:blip r:embed="rId2"/>
                <a:stretch>
                  <a:fillRect l="-67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4BC7D46-B1CF-113A-2DC7-8D32655590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38199885"/>
              </p:ext>
            </p:extLst>
          </p:nvPr>
        </p:nvGraphicFramePr>
        <p:xfrm>
          <a:off x="2217444" y="2283719"/>
          <a:ext cx="8757777" cy="296689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505591">
                  <a:extLst>
                    <a:ext uri="{9D8B030D-6E8A-4147-A177-3AD203B41FA5}">
                      <a16:colId xmlns:a16="http://schemas.microsoft.com/office/drawing/2014/main" val="1315699826"/>
                    </a:ext>
                  </a:extLst>
                </a:gridCol>
                <a:gridCol w="1362974">
                  <a:extLst>
                    <a:ext uri="{9D8B030D-6E8A-4147-A177-3AD203B41FA5}">
                      <a16:colId xmlns:a16="http://schemas.microsoft.com/office/drawing/2014/main" val="2751059232"/>
                    </a:ext>
                  </a:extLst>
                </a:gridCol>
                <a:gridCol w="1702279">
                  <a:extLst>
                    <a:ext uri="{9D8B030D-6E8A-4147-A177-3AD203B41FA5}">
                      <a16:colId xmlns:a16="http://schemas.microsoft.com/office/drawing/2014/main" val="1588695387"/>
                    </a:ext>
                  </a:extLst>
                </a:gridCol>
                <a:gridCol w="1782792">
                  <a:extLst>
                    <a:ext uri="{9D8B030D-6E8A-4147-A177-3AD203B41FA5}">
                      <a16:colId xmlns:a16="http://schemas.microsoft.com/office/drawing/2014/main" val="1671613156"/>
                    </a:ext>
                  </a:extLst>
                </a:gridCol>
                <a:gridCol w="1404141">
                  <a:extLst>
                    <a:ext uri="{9D8B030D-6E8A-4147-A177-3AD203B41FA5}">
                      <a16:colId xmlns:a16="http://schemas.microsoft.com/office/drawing/2014/main" val="370697967"/>
                    </a:ext>
                  </a:extLst>
                </a:gridCol>
              </a:tblGrid>
              <a:tr h="761362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Speed-up in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Speed-up in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Relative Difference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80050"/>
                  </a:ext>
                </a:extLst>
              </a:tr>
              <a:tr h="441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action-reversibility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0.61 %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4059"/>
                  </a:ext>
                </a:extLst>
              </a:tr>
              <a:tr h="441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bomb_problems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174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99656"/>
                  </a:ext>
                </a:extLst>
              </a:tr>
              <a:tr h="441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eligible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14.38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14.42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0.25 %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19224"/>
                  </a:ext>
                </a:extLst>
              </a:tr>
              <a:tr h="441106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yale_shooting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11.37 %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7674"/>
                  </a:ext>
                </a:extLst>
              </a:tr>
              <a:tr h="441106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352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16.32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16.33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0.05 %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2464256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DE63DA-67E4-6E90-3CCF-DC71808088F0}"/>
                  </a:ext>
                </a:extLst>
              </p:cNvPr>
              <p:cNvSpPr txBox="1"/>
              <p:nvPr/>
            </p:nvSpPr>
            <p:spPr>
              <a:xfrm>
                <a:off x="6596332" y="880700"/>
                <a:ext cx="4502988" cy="52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Speed-up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𝑒𝑐𝑙𝑖𝑛𝑔𝑜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𝑜𝑙𝑑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𝑒𝑐𝑙𝑖𝑛𝑔𝑜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𝑛𝑒𝑤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𝑟𝑢𝑛𝑡𝑖𝑚𝑒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3DE63DA-67E4-6E90-3CCF-DC71808088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6332" y="880700"/>
                <a:ext cx="4502988" cy="526876"/>
              </a:xfrm>
              <a:prstGeom prst="rect">
                <a:avLst/>
              </a:prstGeom>
              <a:blipFill>
                <a:blip r:embed="rId3"/>
                <a:stretch>
                  <a:fillRect l="-677" b="-57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77902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5B155-A399-A3A8-94D6-69AA423A4E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DFB05F78-1761-724D-D4FD-62B8E7556A83}"/>
              </a:ext>
            </a:extLst>
          </p:cNvPr>
          <p:cNvSpPr txBox="1"/>
          <p:nvPr/>
        </p:nvSpPr>
        <p:spPr>
          <a:xfrm>
            <a:off x="838080" y="510182"/>
            <a:ext cx="10515240" cy="890663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Speed-up Comparison: </a:t>
            </a:r>
          </a:p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EZSMT-cvc4 against </a:t>
            </a:r>
            <a:r>
              <a:rPr lang="en-US" sz="3200" b="1" spc="-1" err="1">
                <a:solidFill>
                  <a:srgbClr val="D71920"/>
                </a:solidFill>
                <a:latin typeface="Arial"/>
              </a:rPr>
              <a:t>Clingcon</a:t>
            </a:r>
            <a:endParaRPr lang="en-US" sz="3200" b="1" spc="-1">
              <a:solidFill>
                <a:srgbClr val="D71920"/>
              </a:solidFill>
              <a:latin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88130278-2837-8232-B71A-CD28680E9F5A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14CF042-F72B-7D0F-C437-6DC9905E72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722865"/>
              </p:ext>
            </p:extLst>
          </p:nvPr>
        </p:nvGraphicFramePr>
        <p:xfrm>
          <a:off x="1511898" y="1741653"/>
          <a:ext cx="9167604" cy="41143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48275">
                  <a:extLst>
                    <a:ext uri="{9D8B030D-6E8A-4147-A177-3AD203B41FA5}">
                      <a16:colId xmlns:a16="http://schemas.microsoft.com/office/drawing/2014/main" val="1315699826"/>
                    </a:ext>
                  </a:extLst>
                </a:gridCol>
                <a:gridCol w="1357222">
                  <a:extLst>
                    <a:ext uri="{9D8B030D-6E8A-4147-A177-3AD203B41FA5}">
                      <a16:colId xmlns:a16="http://schemas.microsoft.com/office/drawing/2014/main" val="2539638088"/>
                    </a:ext>
                  </a:extLst>
                </a:gridCol>
                <a:gridCol w="1725283">
                  <a:extLst>
                    <a:ext uri="{9D8B030D-6E8A-4147-A177-3AD203B41FA5}">
                      <a16:colId xmlns:a16="http://schemas.microsoft.com/office/drawing/2014/main" val="1588695387"/>
                    </a:ext>
                  </a:extLst>
                </a:gridCol>
                <a:gridCol w="1673525">
                  <a:extLst>
                    <a:ext uri="{9D8B030D-6E8A-4147-A177-3AD203B41FA5}">
                      <a16:colId xmlns:a16="http://schemas.microsoft.com/office/drawing/2014/main" val="1671613156"/>
                    </a:ext>
                  </a:extLst>
                </a:gridCol>
                <a:gridCol w="1563299">
                  <a:extLst>
                    <a:ext uri="{9D8B030D-6E8A-4147-A177-3AD203B41FA5}">
                      <a16:colId xmlns:a16="http://schemas.microsoft.com/office/drawing/2014/main" val="370697967"/>
                    </a:ext>
                  </a:extLst>
                </a:gridCol>
              </a:tblGrid>
              <a:tr h="6620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Benchmark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Number of Instances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Speed-up in Docker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Speed-up in Host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lt"/>
                        </a:rPr>
                        <a:t>Relative Difference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1380050"/>
                  </a:ext>
                </a:extLst>
              </a:tr>
              <a:tr h="383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Labyrinth_constraint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0.644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0.601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6.86 %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1864059"/>
                  </a:ext>
                </a:extLst>
              </a:tr>
              <a:tr h="383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TravelingSalesperson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0.015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1.39 %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54599656"/>
                  </a:ext>
                </a:extLst>
              </a:tr>
              <a:tr h="383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incremental-scheduling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0.874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0.899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2.85 %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6619224"/>
                  </a:ext>
                </a:extLst>
              </a:tr>
              <a:tr h="383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reverse-folding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50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2177674"/>
                  </a:ext>
                </a:extLst>
              </a:tr>
              <a:tr h="383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routingMax-aggregate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8.70 %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33628286"/>
                  </a:ext>
                </a:extLst>
              </a:tr>
              <a:tr h="383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routingMax-theory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0.00 %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2448049"/>
                  </a:ext>
                </a:extLst>
              </a:tr>
              <a:tr h="383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routingMin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100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0.011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14.85 %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6906072"/>
                  </a:ext>
                </a:extLst>
              </a:tr>
              <a:tr h="383582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weighted-sequence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0.290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0.301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3.73 %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49594546"/>
                  </a:ext>
                </a:extLst>
              </a:tr>
              <a:tr h="383582"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462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1.837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Total: 1.829</a:t>
                      </a:r>
                    </a:p>
                  </a:txBody>
                  <a:tcPr marL="4763" marR="4763" marT="4763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0.43 %</a:t>
                      </a:r>
                    </a:p>
                  </a:txBody>
                  <a:tcPr marL="4763" marR="4763" marT="4763" marB="0" anchor="b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23072701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BCB43-761A-F0A8-E102-76FE873DDC5F}"/>
                  </a:ext>
                </a:extLst>
              </p:cNvPr>
              <p:cNvSpPr txBox="1"/>
              <p:nvPr/>
            </p:nvSpPr>
            <p:spPr>
              <a:xfrm>
                <a:off x="6975895" y="1018213"/>
                <a:ext cx="4502988" cy="539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Relative Difference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𝑑𝑜𝑐𝑘𝑒𝑟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h𝑜𝑠𝑡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𝑑𝑜𝑐𝑘𝑒𝑟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h𝑜𝑠𝑡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)/2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∗100 %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BBCB43-761A-F0A8-E102-76FE873DDC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95" y="1018213"/>
                <a:ext cx="4502988" cy="539187"/>
              </a:xfrm>
              <a:prstGeom prst="rect">
                <a:avLst/>
              </a:prstGeom>
              <a:blipFill>
                <a:blip r:embed="rId2"/>
                <a:stretch>
                  <a:fillRect l="-677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F47F5E-5E95-19C1-885D-488F4B0068D8}"/>
                  </a:ext>
                </a:extLst>
              </p:cNvPr>
              <p:cNvSpPr txBox="1"/>
              <p:nvPr/>
            </p:nvSpPr>
            <p:spPr>
              <a:xfrm>
                <a:off x="6975895" y="407754"/>
                <a:ext cx="4502988" cy="5268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i="1" dirty="0"/>
                  <a:t>Speed-up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𝑐𝑙𝑖𝑛𝑔𝑐𝑜𝑛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𝑟𝑢𝑛𝑡𝑖𝑚𝑒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𝐴𝑣𝑒𝑟𝑎𝑔𝑒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𝑒𝑧𝑠𝑚𝑡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𝑟𝑢𝑛𝑡𝑖𝑚𝑒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DF47F5E-5E95-19C1-885D-488F4B006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5895" y="407754"/>
                <a:ext cx="4502988" cy="526876"/>
              </a:xfrm>
              <a:prstGeom prst="rect">
                <a:avLst/>
              </a:prstGeom>
              <a:blipFill>
                <a:blip r:embed="rId3"/>
                <a:stretch>
                  <a:fillRect l="-677" b="-58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34576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/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cs typeface="Arial"/>
              </a:rPr>
              <a:t>Answer Set Programming (ASP)</a:t>
            </a:r>
          </a:p>
        </p:txBody>
      </p:sp>
      <p:sp>
        <p:nvSpPr>
          <p:cNvPr id="168" name="TextShape 2"/>
          <p:cNvSpPr txBox="1"/>
          <p:nvPr/>
        </p:nvSpPr>
        <p:spPr>
          <a:xfrm>
            <a:off x="838080" y="1545509"/>
            <a:ext cx="10515240" cy="3764091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A form of declarative programming oriented towards solving complex search problems.</a:t>
            </a:r>
            <a:endParaRPr lang="en-US"/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b="0" strike="noStrike" spc="-1">
                <a:solidFill>
                  <a:srgbClr val="000000"/>
                </a:solidFill>
                <a:latin typeface="Arial"/>
              </a:rPr>
              <a:t>Enables </a:t>
            </a:r>
            <a:r>
              <a:rPr lang="en-US" sz="2800" spc="-1">
                <a:solidFill>
                  <a:srgbClr val="000000"/>
                </a:solidFill>
                <a:latin typeface="Arial"/>
              </a:rPr>
              <a:t>solving problems by translating them into logic programs.</a:t>
            </a: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Uses grounding and solving approach.</a:t>
            </a: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spcBef>
                <a:spcPts val="1001"/>
              </a:spcBef>
              <a:buFont typeface="Arial" panose="020B0604020202020204" pitchFamily="34" charset="0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Solving involves using specialized algorithms to find stable models (valid solutions).</a:t>
            </a: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/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2A4C07-820A-640A-25B4-0504042FD9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TextShape 1">
            <a:extLst>
              <a:ext uri="{FF2B5EF4-FFF2-40B4-BE49-F238E27FC236}">
                <a16:creationId xmlns:a16="http://schemas.microsoft.com/office/drawing/2014/main" id="{20953F48-F894-E644-B6DB-BC13737688B4}"/>
              </a:ext>
            </a:extLst>
          </p:cNvPr>
          <p:cNvSpPr txBox="1"/>
          <p:nvPr/>
        </p:nvSpPr>
        <p:spPr>
          <a:xfrm>
            <a:off x="1642534" y="3194031"/>
            <a:ext cx="9143640" cy="68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pc="-1">
                <a:solidFill>
                  <a:srgbClr val="FFFFFF"/>
                </a:solidFill>
              </a:rPr>
              <a:t>Conclusion</a:t>
            </a:r>
            <a:br>
              <a:rPr/>
            </a:br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64" name="TextShape 2">
            <a:extLst>
              <a:ext uri="{FF2B5EF4-FFF2-40B4-BE49-F238E27FC236}">
                <a16:creationId xmlns:a16="http://schemas.microsoft.com/office/drawing/2014/main" id="{EBC37DA3-7F4E-75B5-E35F-B31EDDFB7BBE}"/>
              </a:ext>
            </a:extLst>
          </p:cNvPr>
          <p:cNvSpPr txBox="1"/>
          <p:nvPr/>
        </p:nvSpPr>
        <p:spPr>
          <a:xfrm>
            <a:off x="914400" y="3655080"/>
            <a:ext cx="9143640" cy="11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65" name="TextShape 3">
            <a:extLst>
              <a:ext uri="{FF2B5EF4-FFF2-40B4-BE49-F238E27FC236}">
                <a16:creationId xmlns:a16="http://schemas.microsoft.com/office/drawing/2014/main" id="{2FF9A8C3-FFEB-0704-C201-6EB914343C8E}"/>
              </a:ext>
            </a:extLst>
          </p:cNvPr>
          <p:cNvSpPr txBox="1"/>
          <p:nvPr/>
        </p:nvSpPr>
        <p:spPr>
          <a:xfrm>
            <a:off x="914400" y="60012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66" name="TextShape 4">
            <a:extLst>
              <a:ext uri="{FF2B5EF4-FFF2-40B4-BE49-F238E27FC236}">
                <a16:creationId xmlns:a16="http://schemas.microsoft.com/office/drawing/2014/main" id="{D8340A3D-C036-EE79-9F35-846E937AA44B}"/>
              </a:ext>
            </a:extLst>
          </p:cNvPr>
          <p:cNvSpPr txBox="1"/>
          <p:nvPr/>
        </p:nvSpPr>
        <p:spPr>
          <a:xfrm>
            <a:off x="914400" y="4993560"/>
            <a:ext cx="5859000" cy="8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409128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6B2BB-5ACD-73F2-C1C9-9CFD1ADA8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TextShape 1">
            <a:extLst>
              <a:ext uri="{FF2B5EF4-FFF2-40B4-BE49-F238E27FC236}">
                <a16:creationId xmlns:a16="http://schemas.microsoft.com/office/drawing/2014/main" id="{B7004F25-CF46-AA83-E51E-A1A2FDE098EF}"/>
              </a:ext>
            </a:extLst>
          </p:cNvPr>
          <p:cNvSpPr txBox="1"/>
          <p:nvPr/>
        </p:nvSpPr>
        <p:spPr>
          <a:xfrm>
            <a:off x="838080" y="679516"/>
            <a:ext cx="10515240" cy="1022779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Conclusion</a:t>
            </a:r>
            <a:endParaRPr lang="en-US"/>
          </a:p>
        </p:txBody>
      </p:sp>
      <p:sp>
        <p:nvSpPr>
          <p:cNvPr id="238" name="TextShape 2">
            <a:extLst>
              <a:ext uri="{FF2B5EF4-FFF2-40B4-BE49-F238E27FC236}">
                <a16:creationId xmlns:a16="http://schemas.microsoft.com/office/drawing/2014/main" id="{A5F240DE-B039-C037-AD48-D6DAAB0F3C00}"/>
              </a:ext>
            </a:extLst>
          </p:cNvPr>
          <p:cNvSpPr txBox="1"/>
          <p:nvPr/>
        </p:nvSpPr>
        <p:spPr>
          <a:xfrm>
            <a:off x="838080" y="1697072"/>
            <a:ext cx="10046317" cy="4120528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rmAutofit fontScale="97000"/>
          </a:bodyPr>
          <a:lstStyle/>
          <a:p>
            <a:pPr marL="228600" indent="-227965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Benchmarking platform addresses two issues:</a:t>
            </a:r>
            <a:endParaRPr lang="en-US" sz="2600" spc="-1" dirty="0">
              <a:latin typeface="Arial"/>
              <a:cs typeface="Arial"/>
            </a:endParaRPr>
          </a:p>
          <a:p>
            <a:pPr marL="685800" lvl="1" indent="-227965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Manual Comparison and Analysis</a:t>
            </a:r>
          </a:p>
          <a:p>
            <a:pPr marL="685800" lvl="1" indent="-227965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Reproducibility</a:t>
            </a:r>
          </a:p>
          <a:p>
            <a:pPr marL="228600" indent="-227965">
              <a:lnSpc>
                <a:spcPct val="15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600" spc="-1" dirty="0">
                <a:solidFill>
                  <a:srgbClr val="000000"/>
                </a:solidFill>
                <a:latin typeface="Arial"/>
                <a:cs typeface="Arial"/>
              </a:rPr>
              <a:t>Very small performance difference between Docker Container and Host Machine.</a:t>
            </a: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endParaRPr lang="en-US" sz="2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endParaRPr lang="en-US" sz="2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endParaRPr lang="en-US" sz="26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239" name="TextShape 3">
            <a:extLst>
              <a:ext uri="{FF2B5EF4-FFF2-40B4-BE49-F238E27FC236}">
                <a16:creationId xmlns:a16="http://schemas.microsoft.com/office/drawing/2014/main" id="{DC9082DF-C015-3B39-03EF-B2A633DFF570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49404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TextShape 1"/>
          <p:cNvSpPr txBox="1"/>
          <p:nvPr/>
        </p:nvSpPr>
        <p:spPr>
          <a:xfrm>
            <a:off x="1521954" y="2040586"/>
            <a:ext cx="9143640" cy="2781516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 anchor="t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 dirty="0">
                <a:solidFill>
                  <a:srgbClr val="FFFFFF"/>
                </a:solidFill>
                <a:latin typeface="Arial"/>
              </a:rPr>
              <a:t>Thank You</a:t>
            </a:r>
          </a:p>
          <a:p>
            <a:pPr algn="ctr">
              <a:lnSpc>
                <a:spcPct val="90000"/>
              </a:lnSpc>
            </a:pPr>
            <a:endParaRPr lang="en-US" sz="4800" b="1" spc="-1" dirty="0">
              <a:solidFill>
                <a:srgbClr val="FFFFFF"/>
              </a:solidFill>
              <a:latin typeface="Arial"/>
            </a:endParaRPr>
          </a:p>
          <a:p>
            <a:pPr algn="ctr">
              <a:lnSpc>
                <a:spcPct val="90000"/>
              </a:lnSpc>
            </a:pPr>
            <a:r>
              <a:rPr lang="en-US" sz="4800" b="1" spc="-1" dirty="0">
                <a:solidFill>
                  <a:srgbClr val="FFFFFF"/>
                </a:solidFill>
                <a:latin typeface="Arial"/>
              </a:rPr>
              <a:t>Questions?</a:t>
            </a:r>
          </a:p>
        </p:txBody>
      </p:sp>
      <p:sp>
        <p:nvSpPr>
          <p:cNvPr id="295" name="TextShape 3"/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1600" b="0" strike="noStrike" spc="-1">
                <a:solidFill>
                  <a:srgbClr val="FFFFFF"/>
                </a:solidFill>
                <a:latin typeface="Arial"/>
              </a:rPr>
              <a:t>NLPKR</a:t>
            </a:r>
            <a:endParaRPr lang="en-US" sz="1600" b="0" strike="noStrike" spc="-1">
              <a:latin typeface="Times New Roman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33E17E-E7A9-8A58-55B2-B1FEB9654B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>
            <a:extLst>
              <a:ext uri="{FF2B5EF4-FFF2-40B4-BE49-F238E27FC236}">
                <a16:creationId xmlns:a16="http://schemas.microsoft.com/office/drawing/2014/main" id="{AA9F721E-61F3-652C-3F3E-8CF48424D3A9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Simple ASP program</a:t>
            </a:r>
            <a:endParaRPr lang="en-US" sz="3200" b="1" strike="noStrike" spc="-1">
              <a:solidFill>
                <a:srgbClr val="D71920"/>
              </a:solidFill>
              <a:latin typeface="Arial"/>
            </a:endParaRPr>
          </a:p>
        </p:txBody>
      </p:sp>
      <p:sp>
        <p:nvSpPr>
          <p:cNvPr id="168" name="TextShape 2">
            <a:extLst>
              <a:ext uri="{FF2B5EF4-FFF2-40B4-BE49-F238E27FC236}">
                <a16:creationId xmlns:a16="http://schemas.microsoft.com/office/drawing/2014/main" id="{BC8715E1-DC83-955C-81C5-6637A162F792}"/>
              </a:ext>
            </a:extLst>
          </p:cNvPr>
          <p:cNvSpPr txBox="1"/>
          <p:nvPr/>
        </p:nvSpPr>
        <p:spPr>
          <a:xfrm>
            <a:off x="838080" y="1825560"/>
            <a:ext cx="10515240" cy="3992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A simple ASP program</a:t>
            </a:r>
            <a:endParaRPr lang="en-US"/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  </a:t>
            </a:r>
            <a:endParaRPr lang="en-US" sz="2800" i="1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latin typeface="Arial"/>
            </a:endParaRPr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</a:rPr>
              <a:t>The answer set of above program is:</a:t>
            </a:r>
          </a:p>
          <a:p>
            <a:pPr lvl="1">
              <a:lnSpc>
                <a:spcPct val="90000"/>
              </a:lnSpc>
              <a:spcBef>
                <a:spcPts val="1001"/>
              </a:spcBef>
            </a:pPr>
            <a:r>
              <a:rPr lang="en-US" sz="2800" spc="-1"/>
              <a:t> </a:t>
            </a:r>
            <a:endParaRPr lang="en-US" sz="2800" i="1" spc="-1"/>
          </a:p>
          <a:p>
            <a:pPr marL="457200"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endParaRPr lang="en-US" sz="2800" b="0" strike="noStrike" spc="-1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TextShape 3">
            <a:extLst>
              <a:ext uri="{FF2B5EF4-FFF2-40B4-BE49-F238E27FC236}">
                <a16:creationId xmlns:a16="http://schemas.microsoft.com/office/drawing/2014/main" id="{241C5544-64F2-D0F2-A3C2-A1264DA423C3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5E0334F-81D1-E902-2DFD-6E16DC110F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4984907"/>
              </p:ext>
            </p:extLst>
          </p:nvPr>
        </p:nvGraphicFramePr>
        <p:xfrm>
          <a:off x="1747706" y="2320954"/>
          <a:ext cx="6529431" cy="1497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29431">
                  <a:extLst>
                    <a:ext uri="{9D8B030D-6E8A-4147-A177-3AD203B41FA5}">
                      <a16:colId xmlns:a16="http://schemas.microsoft.com/office/drawing/2014/main" val="2796068256"/>
                    </a:ext>
                  </a:extLst>
                </a:gridCol>
              </a:tblGrid>
              <a:tr h="57907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1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start.</a:t>
                      </a:r>
                      <a:endParaRPr lang="en-US" sz="2800" b="0" i="0" u="none" strike="noStrike" noProof="0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1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number(1) :- start.</a:t>
                      </a:r>
                    </a:p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1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number(2) :- end.</a:t>
                      </a:r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>
                      <a:solidFill>
                        <a:schemeClr val="tx1"/>
                      </a:solidFill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384369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A5E5C25-4B84-4433-C3FA-1C7E865ED7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8016"/>
              </p:ext>
            </p:extLst>
          </p:nvPr>
        </p:nvGraphicFramePr>
        <p:xfrm>
          <a:off x="1747706" y="4935173"/>
          <a:ext cx="6571376" cy="579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71376">
                  <a:extLst>
                    <a:ext uri="{9D8B030D-6E8A-4147-A177-3AD203B41FA5}">
                      <a16:colId xmlns:a16="http://schemas.microsoft.com/office/drawing/2014/main" val="2796068256"/>
                    </a:ext>
                  </a:extLst>
                </a:gridCol>
              </a:tblGrid>
              <a:tr h="579071">
                <a:tc>
                  <a:txBody>
                    <a:bodyPr/>
                    <a:lstStyle/>
                    <a:p>
                      <a:pPr marL="0" marR="0" lvl="0" indent="0" algn="l">
                        <a:lnSpc>
                          <a:spcPct val="90000"/>
                        </a:lnSpc>
                        <a:spcBef>
                          <a:spcPts val="1001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800" b="0" i="1" u="none" strike="noStrike" noProof="0">
                          <a:solidFill>
                            <a:srgbClr val="000000"/>
                          </a:solidFill>
                          <a:latin typeface="Arial"/>
                        </a:rPr>
                        <a:t>start    number(1)</a:t>
                      </a:r>
                      <a:endParaRPr lang="en-US"/>
                    </a:p>
                  </a:txBody>
                  <a:tcPr>
                    <a:lnL w="12700">
                      <a:solidFill>
                        <a:schemeClr val="tx1"/>
                      </a:solidFill>
                    </a:lnL>
                    <a:lnR w="12700">
                      <a:solidFill>
                        <a:schemeClr val="tx1"/>
                      </a:solidFill>
                    </a:lnR>
                    <a:lnT w="12700">
                      <a:solidFill>
                        <a:schemeClr val="tx1"/>
                      </a:solidFill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533843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3715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877F4A-E3E1-E212-1D28-BAF39EFB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TextShape 1">
            <a:extLst>
              <a:ext uri="{FF2B5EF4-FFF2-40B4-BE49-F238E27FC236}">
                <a16:creationId xmlns:a16="http://schemas.microsoft.com/office/drawing/2014/main" id="{F629BF9F-F3E6-DA2C-ED79-25313F3C6663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Solvers</a:t>
            </a:r>
            <a:endParaRPr lang="en-US" sz="3200" b="1" strike="noStrike" spc="-1">
              <a:solidFill>
                <a:srgbClr val="D71920"/>
              </a:solidFill>
              <a:latin typeface="Arial"/>
            </a:endParaRPr>
          </a:p>
        </p:txBody>
      </p:sp>
      <p:sp>
        <p:nvSpPr>
          <p:cNvPr id="168" name="TextShape 2">
            <a:extLst>
              <a:ext uri="{FF2B5EF4-FFF2-40B4-BE49-F238E27FC236}">
                <a16:creationId xmlns:a16="http://schemas.microsoft.com/office/drawing/2014/main" id="{78957C38-F786-59CC-161B-D3883CE321C5}"/>
              </a:ext>
            </a:extLst>
          </p:cNvPr>
          <p:cNvSpPr txBox="1"/>
          <p:nvPr/>
        </p:nvSpPr>
        <p:spPr>
          <a:xfrm>
            <a:off x="838080" y="1825560"/>
            <a:ext cx="10515240" cy="3992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Epistemic Solver</a:t>
            </a:r>
          </a:p>
          <a:p>
            <a:pPr lvl="2" indent="-457200">
              <a:lnSpc>
                <a:spcPct val="90000"/>
              </a:lnSpc>
              <a:spcBef>
                <a:spcPts val="1001"/>
              </a:spcBef>
              <a:buFont typeface="Wingdings"/>
              <a:buChar char="§"/>
            </a:pPr>
            <a:r>
              <a:rPr lang="en-US" sz="2800" spc="-1" err="1">
                <a:solidFill>
                  <a:srgbClr val="000000"/>
                </a:solidFill>
                <a:latin typeface="Arial"/>
                <a:cs typeface="Arial"/>
              </a:rPr>
              <a:t>Eclingo</a:t>
            </a: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457200" lvl="2"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  <a:p>
            <a:pPr indent="-457200">
              <a:lnSpc>
                <a:spcPct val="90000"/>
              </a:lnSpc>
              <a:spcBef>
                <a:spcPts val="1001"/>
              </a:spcBef>
              <a:buFont typeface="Arial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CASP Solver</a:t>
            </a:r>
          </a:p>
          <a:p>
            <a:pPr lvl="2" indent="-457200">
              <a:lnSpc>
                <a:spcPct val="90000"/>
              </a:lnSpc>
              <a:spcBef>
                <a:spcPts val="1001"/>
              </a:spcBef>
              <a:buFont typeface="Wingdings"/>
              <a:buChar char="§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EZSMT</a:t>
            </a:r>
          </a:p>
          <a:p>
            <a:pPr lvl="2" indent="-457200">
              <a:lnSpc>
                <a:spcPct val="90000"/>
              </a:lnSpc>
              <a:spcBef>
                <a:spcPts val="1001"/>
              </a:spcBef>
              <a:buFont typeface="Wingdings"/>
              <a:buChar char="§"/>
            </a:pPr>
            <a:r>
              <a:rPr lang="en-US" sz="2800" spc="-1" err="1">
                <a:solidFill>
                  <a:srgbClr val="000000"/>
                </a:solidFill>
                <a:latin typeface="Arial"/>
                <a:cs typeface="Arial"/>
              </a:rPr>
              <a:t>Clingcon</a:t>
            </a: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</p:txBody>
      </p:sp>
      <p:sp>
        <p:nvSpPr>
          <p:cNvPr id="169" name="TextShape 3">
            <a:extLst>
              <a:ext uri="{FF2B5EF4-FFF2-40B4-BE49-F238E27FC236}">
                <a16:creationId xmlns:a16="http://schemas.microsoft.com/office/drawing/2014/main" id="{DC2CBE36-77B9-A121-A99C-0B635007717C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3322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xtShape 1"/>
          <p:cNvSpPr txBox="1"/>
          <p:nvPr/>
        </p:nvSpPr>
        <p:spPr>
          <a:xfrm>
            <a:off x="1525210" y="2742124"/>
            <a:ext cx="9143640" cy="689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sz="4800" b="1" strike="noStrike" spc="-1">
                <a:solidFill>
                  <a:srgbClr val="FFFFFF"/>
                </a:solidFill>
                <a:latin typeface="Arial"/>
              </a:rPr>
              <a:t>Motivation</a:t>
            </a:r>
            <a:br/>
            <a:endParaRPr lang="en-US" sz="4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1" name="TextShape 2"/>
          <p:cNvSpPr txBox="1"/>
          <p:nvPr/>
        </p:nvSpPr>
        <p:spPr>
          <a:xfrm>
            <a:off x="914400" y="3655080"/>
            <a:ext cx="9143640" cy="117504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  <p:sp>
        <p:nvSpPr>
          <p:cNvPr id="182" name="TextShape 3"/>
          <p:cNvSpPr txBox="1"/>
          <p:nvPr/>
        </p:nvSpPr>
        <p:spPr>
          <a:xfrm>
            <a:off x="914400" y="6001200"/>
            <a:ext cx="2742840" cy="36468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400" b="0" strike="noStrike" spc="-1">
              <a:latin typeface="Times New Roman"/>
            </a:endParaRPr>
          </a:p>
        </p:txBody>
      </p:sp>
      <p:sp>
        <p:nvSpPr>
          <p:cNvPr id="183" name="TextShape 4"/>
          <p:cNvSpPr txBox="1"/>
          <p:nvPr/>
        </p:nvSpPr>
        <p:spPr>
          <a:xfrm>
            <a:off x="914400" y="4993560"/>
            <a:ext cx="5859000" cy="893520"/>
          </a:xfrm>
          <a:prstGeom prst="rect">
            <a:avLst/>
          </a:prstGeom>
          <a:noFill/>
          <a:ln>
            <a:noFill/>
          </a:ln>
        </p:spPr>
        <p:txBody>
          <a:bodyPr lIns="90000" tIns="45000" rIns="90000" bIns="45000">
            <a:noAutofit/>
          </a:bodyPr>
          <a:lstStyle/>
          <a:p>
            <a:endParaRPr lang="en-US" sz="2800" b="0" strike="noStrike" spc="-1">
              <a:solidFill>
                <a:srgbClr val="FFFFFF"/>
              </a:solidFill>
              <a:latin typeface="Arial"/>
            </a:endParaRPr>
          </a:p>
        </p:txBody>
      </p:sp>
      <p:sp>
        <p:nvSpPr>
          <p:cNvPr id="184" name="CustomShape 5"/>
          <p:cNvSpPr/>
          <p:nvPr/>
        </p:nvSpPr>
        <p:spPr>
          <a:xfrm>
            <a:off x="-2983680" y="2911680"/>
            <a:ext cx="184320" cy="369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FE0D0-A4BD-A302-E485-1423B7F90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TextShape 1">
            <a:extLst>
              <a:ext uri="{FF2B5EF4-FFF2-40B4-BE49-F238E27FC236}">
                <a16:creationId xmlns:a16="http://schemas.microsoft.com/office/drawing/2014/main" id="{33565086-D9EB-615C-A4C2-2CDC411D188C}"/>
              </a:ext>
            </a:extLst>
          </p:cNvPr>
          <p:cNvSpPr txBox="1"/>
          <p:nvPr/>
        </p:nvSpPr>
        <p:spPr>
          <a:xfrm>
            <a:off x="838080" y="365040"/>
            <a:ext cx="10515240" cy="132516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spc="-1">
                <a:solidFill>
                  <a:srgbClr val="D71920"/>
                </a:solidFill>
                <a:latin typeface="Arial"/>
              </a:rPr>
              <a:t>Motivation</a:t>
            </a: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TextShape 2">
            <a:extLst>
              <a:ext uri="{FF2B5EF4-FFF2-40B4-BE49-F238E27FC236}">
                <a16:creationId xmlns:a16="http://schemas.microsoft.com/office/drawing/2014/main" id="{03F7B089-3933-905D-1551-4ADF0EA79EC9}"/>
              </a:ext>
            </a:extLst>
          </p:cNvPr>
          <p:cNvSpPr txBox="1"/>
          <p:nvPr/>
        </p:nvSpPr>
        <p:spPr>
          <a:xfrm>
            <a:off x="838080" y="1825560"/>
            <a:ext cx="10515240" cy="399204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t">
            <a:noAutofit/>
          </a:bodyPr>
          <a:lstStyle/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Improving solver performance requires running benchmarks for each change. </a:t>
            </a:r>
            <a:endParaRPr lang="en-US"/>
          </a:p>
          <a:p>
            <a:pPr marL="685800" lvl="1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Courier New"/>
              <a:buChar char="o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 Manually running the process is a bottleneck to the process.</a:t>
            </a:r>
            <a:endParaRPr lang="en-US"/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endParaRPr lang="en-US" sz="2800" spc="-1">
              <a:solidFill>
                <a:srgbClr val="000000"/>
              </a:solidFill>
              <a:latin typeface="Arial"/>
              <a:cs typeface="Arial"/>
            </a:endParaRPr>
          </a:p>
          <a:p>
            <a:pPr marL="228600" indent="-227965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Font typeface="Arial,Sans-Serif"/>
              <a:buChar char="•"/>
            </a:pPr>
            <a:r>
              <a:rPr lang="en-US" sz="2800" spc="-1">
                <a:solidFill>
                  <a:srgbClr val="000000"/>
                </a:solidFill>
                <a:latin typeface="Arial"/>
                <a:cs typeface="Arial"/>
              </a:rPr>
              <a:t>Reproducibility of benchmarks by other groups is complicated.</a:t>
            </a:r>
          </a:p>
        </p:txBody>
      </p:sp>
      <p:sp>
        <p:nvSpPr>
          <p:cNvPr id="187" name="TextShape 3">
            <a:extLst>
              <a:ext uri="{FF2B5EF4-FFF2-40B4-BE49-F238E27FC236}">
                <a16:creationId xmlns:a16="http://schemas.microsoft.com/office/drawing/2014/main" id="{98D3F4C1-44C5-6CC9-AA10-4DA7E35C4D1F}"/>
              </a:ext>
            </a:extLst>
          </p:cNvPr>
          <p:cNvSpPr txBox="1"/>
          <p:nvPr/>
        </p:nvSpPr>
        <p:spPr>
          <a:xfrm>
            <a:off x="1157760" y="6310440"/>
            <a:ext cx="9029520" cy="364680"/>
          </a:xfrm>
          <a:prstGeom prst="rect">
            <a:avLst/>
          </a:prstGeom>
          <a:noFill/>
          <a:ln>
            <a:noFill/>
          </a:ln>
        </p:spPr>
        <p:txBody>
          <a:bodyPr lIns="91440" tIns="45720" rIns="91440" bIns="45720" anchor="ctr">
            <a:noAutofit/>
          </a:bodyPr>
          <a:lstStyle/>
          <a:p>
            <a:r>
              <a:rPr lang="en-US" sz="1600" spc="-1">
                <a:solidFill>
                  <a:srgbClr val="FFFFFF"/>
                </a:solidFill>
                <a:latin typeface="Arial"/>
                <a:cs typeface="Arial"/>
              </a:rPr>
              <a:t>Department of Computer Science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4346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626568"/>
      </a:dk2>
      <a:lt2>
        <a:srgbClr val="E7E6E6"/>
      </a:lt2>
      <a:accent1>
        <a:srgbClr val="FF0000"/>
      </a:accent1>
      <a:accent2>
        <a:srgbClr val="AB0000"/>
      </a:accent2>
      <a:accent3>
        <a:srgbClr val="6A0000"/>
      </a:accent3>
      <a:accent4>
        <a:srgbClr val="370000"/>
      </a:accent4>
      <a:accent5>
        <a:srgbClr val="000000"/>
      </a:accent5>
      <a:accent6>
        <a:srgbClr val="454545"/>
      </a:accent6>
      <a:hlink>
        <a:srgbClr val="D61920"/>
      </a:hlink>
      <a:folHlink>
        <a:srgbClr val="BCBBBA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1496</TotalTime>
  <Words>1774</Words>
  <Application>Microsoft Office PowerPoint</Application>
  <PresentationFormat>Widescreen</PresentationFormat>
  <Paragraphs>526</Paragraphs>
  <Slides>53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53</vt:i4>
      </vt:variant>
    </vt:vector>
  </HeadingPairs>
  <TitlesOfParts>
    <vt:vector size="66" baseType="lpstr">
      <vt:lpstr>Aptos</vt:lpstr>
      <vt:lpstr>Arial</vt:lpstr>
      <vt:lpstr>Arial,Sans-Serif</vt:lpstr>
      <vt:lpstr>Cambria Math</vt:lpstr>
      <vt:lpstr>Courier New</vt:lpstr>
      <vt:lpstr>Courier New,monospace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Angie Kennedy</dc:creator>
  <dc:description/>
  <cp:lastModifiedBy>Keeran Dhakal</cp:lastModifiedBy>
  <cp:revision>50</cp:revision>
  <dcterms:created xsi:type="dcterms:W3CDTF">2020-12-03T21:16:42Z</dcterms:created>
  <dcterms:modified xsi:type="dcterms:W3CDTF">2025-04-29T15:08:27Z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ntentTypeId">
    <vt:lpwstr>0x01010053B4EE1ED631E14D85A24939D16C8936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39</vt:i4>
  </property>
</Properties>
</file>