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59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198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34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5312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93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951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9087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26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923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56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20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46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29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52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504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092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0E3E-75C2-4834-B7DC-C133490FF83B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B25B30-D215-49BD-9B5B-CB43E5A9FF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111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Devkairos</a:t>
            </a:r>
            <a:r>
              <a:rPr lang="es-CL" dirty="0"/>
              <a:t> </a:t>
            </a:r>
            <a:r>
              <a:rPr lang="es-CL" dirty="0" err="1"/>
              <a:t>Team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180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-52001"/>
            <a:ext cx="3863340" cy="6868162"/>
          </a:xfrm>
        </p:spPr>
      </p:pic>
    </p:spTree>
    <p:extLst>
      <p:ext uri="{BB962C8B-B14F-4D97-AF65-F5344CB8AC3E}">
        <p14:creationId xmlns:p14="http://schemas.microsoft.com/office/powerpoint/2010/main" val="189242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 : </a:t>
            </a:r>
            <a:r>
              <a:rPr lang="es-CL" dirty="0" err="1"/>
              <a:t>You</a:t>
            </a:r>
            <a:r>
              <a:rPr lang="es-CL" dirty="0"/>
              <a:t> are </a:t>
            </a:r>
            <a:r>
              <a:rPr lang="es-CL" dirty="0" err="1"/>
              <a:t>my</a:t>
            </a:r>
            <a:r>
              <a:rPr lang="es-CL" dirty="0"/>
              <a:t> </a:t>
            </a:r>
            <a:r>
              <a:rPr lang="es-CL" dirty="0" err="1"/>
              <a:t>sunshine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3600" dirty="0"/>
              <a:t>Crear un medio para apoyar a la gente a entender la producción de energía a partir de un panel solar.</a:t>
            </a:r>
          </a:p>
          <a:p>
            <a:endParaRPr lang="es-CL" sz="3600" dirty="0"/>
          </a:p>
          <a:p>
            <a:r>
              <a:rPr lang="es-CL" sz="4400" dirty="0"/>
              <a:t>Planificación de consumo</a:t>
            </a:r>
          </a:p>
        </p:txBody>
      </p:sp>
    </p:spTree>
    <p:extLst>
      <p:ext uri="{BB962C8B-B14F-4D97-AF65-F5344CB8AC3E}">
        <p14:creationId xmlns:p14="http://schemas.microsoft.com/office/powerpoint/2010/main" val="203205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Miedo a utilizar energías renovables por retorno de inversión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40" y="2561357"/>
            <a:ext cx="3334215" cy="3334215"/>
          </a:xfrm>
        </p:spPr>
      </p:pic>
    </p:spTree>
    <p:extLst>
      <p:ext uri="{BB962C8B-B14F-4D97-AF65-F5344CB8AC3E}">
        <p14:creationId xmlns:p14="http://schemas.microsoft.com/office/powerpoint/2010/main" val="15153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Equipo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Jorge Fierro Muñoz </a:t>
            </a:r>
          </a:p>
          <a:p>
            <a:r>
              <a:rPr lang="es-CL" sz="4000" dirty="0" err="1"/>
              <a:t>Jose</a:t>
            </a:r>
            <a:r>
              <a:rPr lang="es-CL" sz="4000" dirty="0"/>
              <a:t> Quezada Rivas</a:t>
            </a:r>
          </a:p>
          <a:p>
            <a:endParaRPr lang="es-CL" sz="4000" dirty="0"/>
          </a:p>
          <a:p>
            <a:r>
              <a:rPr lang="es-CL" sz="4000" dirty="0"/>
              <a:t>Ing. De ejecución en informática, Instituto Profesional </a:t>
            </a:r>
            <a:r>
              <a:rPr lang="es-CL" sz="4000" dirty="0" err="1"/>
              <a:t>Aiep</a:t>
            </a:r>
            <a:endParaRPr lang="es-CL" sz="4000" dirty="0"/>
          </a:p>
          <a:p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204653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8445" y="2797478"/>
            <a:ext cx="8911687" cy="1797381"/>
          </a:xfrm>
        </p:spPr>
        <p:txBody>
          <a:bodyPr>
            <a:normAutofit fontScale="90000"/>
          </a:bodyPr>
          <a:lstStyle/>
          <a:p>
            <a:r>
              <a:rPr lang="es-CL" dirty="0"/>
              <a:t>Solución Planteada:</a:t>
            </a:r>
            <a:br>
              <a:rPr lang="es-CL" dirty="0"/>
            </a:br>
            <a:br>
              <a:rPr lang="es-CL" dirty="0"/>
            </a:br>
            <a:r>
              <a:rPr lang="es-CL" dirty="0"/>
              <a:t>Aplicación para celulares</a:t>
            </a:r>
            <a:br>
              <a:rPr lang="es-CL" dirty="0"/>
            </a:br>
            <a:r>
              <a:rPr lang="es-CL" dirty="0"/>
              <a:t>Libre</a:t>
            </a:r>
            <a:br>
              <a:rPr lang="es-CL" dirty="0"/>
            </a:b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232478"/>
            <a:ext cx="3606125" cy="6410891"/>
          </a:xfrm>
        </p:spPr>
      </p:pic>
    </p:spTree>
    <p:extLst>
      <p:ext uri="{BB962C8B-B14F-4D97-AF65-F5344CB8AC3E}">
        <p14:creationId xmlns:p14="http://schemas.microsoft.com/office/powerpoint/2010/main" val="139188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685" y="1432196"/>
            <a:ext cx="8911687" cy="2065384"/>
          </a:xfrm>
        </p:spPr>
        <p:txBody>
          <a:bodyPr>
            <a:normAutofit fontScale="90000"/>
          </a:bodyPr>
          <a:lstStyle/>
          <a:p>
            <a:r>
              <a:rPr lang="es-CL" dirty="0"/>
              <a:t>-Cantidad de dispositivos </a:t>
            </a:r>
            <a:br>
              <a:rPr lang="es-CL" dirty="0"/>
            </a:br>
            <a:r>
              <a:rPr lang="es-CL" dirty="0"/>
              <a:t>a evaluar</a:t>
            </a:r>
            <a:br>
              <a:rPr lang="es-CL" dirty="0"/>
            </a:br>
            <a:r>
              <a:rPr lang="es-CL" dirty="0"/>
              <a:t>-Geolocalización</a:t>
            </a:r>
            <a:br>
              <a:rPr lang="es-CL" dirty="0"/>
            </a:b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0"/>
            <a:ext cx="3771900" cy="6705602"/>
          </a:xfrm>
        </p:spPr>
      </p:pic>
    </p:spTree>
    <p:extLst>
      <p:ext uri="{BB962C8B-B14F-4D97-AF65-F5344CB8AC3E}">
        <p14:creationId xmlns:p14="http://schemas.microsoft.com/office/powerpoint/2010/main" val="125383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353" y="1091469"/>
            <a:ext cx="8911687" cy="1280890"/>
          </a:xfrm>
        </p:spPr>
        <p:txBody>
          <a:bodyPr>
            <a:normAutofit/>
          </a:bodyPr>
          <a:lstStyle/>
          <a:p>
            <a:r>
              <a:rPr lang="es-CL" dirty="0"/>
              <a:t>Evaluación </a:t>
            </a:r>
            <a:br>
              <a:rPr lang="es-CL" dirty="0"/>
            </a:br>
            <a:r>
              <a:rPr lang="es-CL" dirty="0"/>
              <a:t>Recomendada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-10162"/>
            <a:ext cx="3863340" cy="6868162"/>
          </a:xfrm>
        </p:spPr>
      </p:pic>
    </p:spTree>
    <p:extLst>
      <p:ext uri="{BB962C8B-B14F-4D97-AF65-F5344CB8AC3E}">
        <p14:creationId xmlns:p14="http://schemas.microsoft.com/office/powerpoint/2010/main" val="32308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26" y="0"/>
            <a:ext cx="3886874" cy="6910001"/>
          </a:xfrm>
        </p:spPr>
      </p:pic>
      <p:sp>
        <p:nvSpPr>
          <p:cNvPr id="5" name="Flecha: a la derecha 4"/>
          <p:cNvSpPr/>
          <p:nvPr/>
        </p:nvSpPr>
        <p:spPr>
          <a:xfrm>
            <a:off x="2072420" y="3809624"/>
            <a:ext cx="4248443" cy="82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262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41" y="2340188"/>
            <a:ext cx="2484471" cy="415098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0" y="2340188"/>
            <a:ext cx="2309812" cy="41063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40188"/>
            <a:ext cx="2309812" cy="41063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1" y="434123"/>
            <a:ext cx="3407092" cy="60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1662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68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Devkairos Team</vt:lpstr>
      <vt:lpstr>Desafío : You are my sunshine</vt:lpstr>
      <vt:lpstr>Miedo a utilizar energías renovables por retorno de inversión</vt:lpstr>
      <vt:lpstr>Equipo de desarrollo</vt:lpstr>
      <vt:lpstr>Solución Planteada:  Aplicación para celulares Libre </vt:lpstr>
      <vt:lpstr>-Cantidad de dispositivos  a evaluar -Geolocalización </vt:lpstr>
      <vt:lpstr>Evaluación  Recomendada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Devkairos Team</dc:title>
  <dc:creator>Jorge Fierro Muñoz</dc:creator>
  <cp:lastModifiedBy>Jorge Fierro Muñoz</cp:lastModifiedBy>
  <cp:revision>14</cp:revision>
  <dcterms:created xsi:type="dcterms:W3CDTF">2017-04-30T15:46:59Z</dcterms:created>
  <dcterms:modified xsi:type="dcterms:W3CDTF">2017-04-30T16:08:42Z</dcterms:modified>
</cp:coreProperties>
</file>